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78" r:id="rId2"/>
    <p:sldId id="451" r:id="rId3"/>
    <p:sldId id="492" r:id="rId4"/>
    <p:sldId id="493" r:id="rId5"/>
    <p:sldId id="512" r:id="rId6"/>
    <p:sldId id="495" r:id="rId7"/>
    <p:sldId id="527" r:id="rId8"/>
    <p:sldId id="506" r:id="rId9"/>
    <p:sldId id="496" r:id="rId10"/>
    <p:sldId id="508" r:id="rId11"/>
    <p:sldId id="507" r:id="rId12"/>
    <p:sldId id="528" r:id="rId13"/>
    <p:sldId id="522" r:id="rId14"/>
    <p:sldId id="529" r:id="rId15"/>
    <p:sldId id="498" r:id="rId16"/>
    <p:sldId id="511" r:id="rId17"/>
    <p:sldId id="530" r:id="rId18"/>
    <p:sldId id="532" r:id="rId19"/>
    <p:sldId id="533" r:id="rId20"/>
    <p:sldId id="531" r:id="rId21"/>
    <p:sldId id="534" r:id="rId22"/>
    <p:sldId id="526" r:id="rId23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03" userDrawn="1">
          <p15:clr>
            <a:srgbClr val="A4A3A4"/>
          </p15:clr>
        </p15:guide>
        <p15:guide id="2" orient="horz" pos="3362" userDrawn="1">
          <p15:clr>
            <a:srgbClr val="A4A3A4"/>
          </p15:clr>
        </p15:guide>
        <p15:guide id="3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404040"/>
    <a:srgbClr val="00B0F0"/>
    <a:srgbClr val="0099FF"/>
    <a:srgbClr val="FF66FF"/>
    <a:srgbClr val="006600"/>
    <a:srgbClr val="B2B2B2"/>
    <a:srgbClr val="969696"/>
    <a:srgbClr val="5F5F5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中間スタイル 1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135" autoAdjust="0"/>
    <p:restoredTop sz="96200" autoAdjust="0"/>
  </p:normalViewPr>
  <p:slideViewPr>
    <p:cSldViewPr snapToGrid="0">
      <p:cViewPr varScale="1">
        <p:scale>
          <a:sx n="210" d="100"/>
          <a:sy n="210" d="100"/>
        </p:scale>
        <p:origin x="2584" y="184"/>
      </p:cViewPr>
      <p:guideLst>
        <p:guide pos="703"/>
        <p:guide orient="horz" pos="336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36" d="100"/>
          <a:sy n="136" d="100"/>
        </p:scale>
        <p:origin x="4224" y="2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650" cy="4952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4945" y="0"/>
            <a:ext cx="2919734" cy="4952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34579A-22BD-4CE9-9726-40249CB091E0}" type="datetimeFigureOut">
              <a:rPr kumimoji="1" lang="ja-JP" altLang="en-US" smtClean="0"/>
              <a:t>2024/9/6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020"/>
            <a:ext cx="2918650" cy="4952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4945" y="9371020"/>
            <a:ext cx="2919734" cy="4952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10F917-2210-4A4F-831B-71DE203E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96393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&lt;ヘッダー&gt;</a:t>
            </a:r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3408277" y="40784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&lt;日付/時刻&gt;</a:t>
            </a:r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76665" y="9222121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&lt;フッター&gt;</a:t>
            </a:r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3408277" y="9222121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B0EAEAC3-D8B1-4DE2-9E5C-E023C8A3A566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299499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3488"/>
            <a:ext cx="44402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B0EAEAC3-D8B1-4DE2-9E5C-E023C8A3A566}" type="slidenum"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0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109434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3488"/>
            <a:ext cx="44402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B0EAEAC3-D8B1-4DE2-9E5C-E023C8A3A566}" type="slidenum"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9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204124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3488"/>
            <a:ext cx="44402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B0EAEAC3-D8B1-4DE2-9E5C-E023C8A3A566}" type="slidenum"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10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245460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3488"/>
            <a:ext cx="44402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B0EAEAC3-D8B1-4DE2-9E5C-E023C8A3A566}" type="slidenum"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11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08566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3488"/>
            <a:ext cx="44402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B0EAEAC3-D8B1-4DE2-9E5C-E023C8A3A566}" type="slidenum"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12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359270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3488"/>
            <a:ext cx="44402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B0EAEAC3-D8B1-4DE2-9E5C-E023C8A3A566}" type="slidenum"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13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568493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3488"/>
            <a:ext cx="44402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B0EAEAC3-D8B1-4DE2-9E5C-E023C8A3A566}" type="slidenum"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14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869948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3488"/>
            <a:ext cx="44402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B0EAEAC3-D8B1-4DE2-9E5C-E023C8A3A566}" type="slidenum"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15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604769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3488"/>
            <a:ext cx="44402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B0EAEAC3-D8B1-4DE2-9E5C-E023C8A3A566}" type="slidenum"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16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146857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3488"/>
            <a:ext cx="44402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B0EAEAC3-D8B1-4DE2-9E5C-E023C8A3A566}" type="slidenum"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17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87599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3488"/>
            <a:ext cx="44402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B0EAEAC3-D8B1-4DE2-9E5C-E023C8A3A566}" type="slidenum"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62989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3488"/>
            <a:ext cx="44402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B0EAEAC3-D8B1-4DE2-9E5C-E023C8A3A566}" type="slidenum"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09942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3488"/>
            <a:ext cx="44402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B0EAEAC3-D8B1-4DE2-9E5C-E023C8A3A566}" type="slidenum"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3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62999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3488"/>
            <a:ext cx="44402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B0EAEAC3-D8B1-4DE2-9E5C-E023C8A3A566}" type="slidenum"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4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87448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3488"/>
            <a:ext cx="44402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B0EAEAC3-D8B1-4DE2-9E5C-E023C8A3A566}" type="slidenum"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5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103550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3488"/>
            <a:ext cx="44402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B0EAEAC3-D8B1-4DE2-9E5C-E023C8A3A566}" type="slidenum"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6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446521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3488"/>
            <a:ext cx="44402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B0EAEAC3-D8B1-4DE2-9E5C-E023C8A3A566}" type="slidenum"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7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218184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3488"/>
            <a:ext cx="44402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B0EAEAC3-D8B1-4DE2-9E5C-E023C8A3A566}" type="slidenum"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8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25086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9553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ページ目以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スライド番号プレースホルダー 6">
            <a:extLst>
              <a:ext uri="{FF2B5EF4-FFF2-40B4-BE49-F238E27FC236}">
                <a16:creationId xmlns:a16="http://schemas.microsoft.com/office/drawing/2014/main" id="{FB4D6311-5802-8E9E-FD6E-F3279CCDB9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84864" y="64905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C6552FA-2F40-4A62-A10C-2AF75C7ED1ED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stomShape 1">
            <a:extLst>
              <a:ext uri="{FF2B5EF4-FFF2-40B4-BE49-F238E27FC236}">
                <a16:creationId xmlns:a16="http://schemas.microsoft.com/office/drawing/2014/main" id="{4FBD2343-EE06-3AA2-41C7-26FC8CBB680E}"/>
              </a:ext>
            </a:extLst>
          </p:cNvPr>
          <p:cNvSpPr/>
          <p:nvPr userDrawn="1"/>
        </p:nvSpPr>
        <p:spPr>
          <a:xfrm>
            <a:off x="-960" y="6505872"/>
            <a:ext cx="9143280" cy="360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" name="CustomShape 1"/>
          <p:cNvSpPr/>
          <p:nvPr/>
        </p:nvSpPr>
        <p:spPr>
          <a:xfrm>
            <a:off x="0" y="0"/>
            <a:ext cx="9143280" cy="35928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" name="正方形/長方形 7"/>
          <p:cNvSpPr/>
          <p:nvPr userDrawn="1"/>
        </p:nvSpPr>
        <p:spPr>
          <a:xfrm>
            <a:off x="262395" y="39757"/>
            <a:ext cx="1789043" cy="2703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ja-JP" altLang="en-US" sz="1800" dirty="0">
                <a:solidFill>
                  <a:srgbClr val="FF0000"/>
                </a:solidFill>
              </a:rPr>
              <a:t>会員利用限定</a:t>
            </a:r>
            <a:endParaRPr kumimoji="1" lang="ja-JP" altLang="en-US" sz="1800" dirty="0"/>
          </a:p>
        </p:txBody>
      </p:sp>
      <p:pic>
        <p:nvPicPr>
          <p:cNvPr id="11" name="図 10" descr="ロゴ&#10;&#10;自動的に生成された説明">
            <a:extLst>
              <a:ext uri="{FF2B5EF4-FFF2-40B4-BE49-F238E27FC236}">
                <a16:creationId xmlns:a16="http://schemas.microsoft.com/office/drawing/2014/main" id="{C8B26C56-5FFB-BCD7-8F91-DF54FFD1F68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8508"/>
            <a:ext cx="386080" cy="386080"/>
          </a:xfrm>
          <a:prstGeom prst="rect">
            <a:avLst/>
          </a:prstGeom>
        </p:spPr>
      </p:pic>
      <p:sp>
        <p:nvSpPr>
          <p:cNvPr id="2" name="CustomShape 3"/>
          <p:cNvSpPr/>
          <p:nvPr/>
        </p:nvSpPr>
        <p:spPr>
          <a:xfrm>
            <a:off x="383883" y="6509266"/>
            <a:ext cx="3411951" cy="359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l">
              <a:lnSpc>
                <a:spcPct val="100000"/>
              </a:lnSpc>
            </a:pPr>
            <a:r>
              <a:rPr lang="ja-JP" altLang="en-US" sz="1400" b="1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メイリオ"/>
                <a:ea typeface="メイリオ"/>
              </a:rPr>
              <a:t>公益</a:t>
            </a:r>
            <a:r>
              <a:rPr lang="ja-JP" altLang="en-US" sz="1400" b="1" strike="noStrike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メイリオ"/>
                <a:ea typeface="メイリオ"/>
              </a:rPr>
              <a:t>財団法人　神奈川県</a:t>
            </a:r>
            <a:r>
              <a:rPr lang="ja-JP" altLang="en-US" sz="1400" b="1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メイリオ"/>
                <a:ea typeface="メイリオ"/>
              </a:rPr>
              <a:t>スキー連盟</a:t>
            </a:r>
            <a:endParaRPr lang="en-US" sz="1400" b="0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タイトル プレースホルダー 14">
            <a:extLst>
              <a:ext uri="{FF2B5EF4-FFF2-40B4-BE49-F238E27FC236}">
                <a16:creationId xmlns:a16="http://schemas.microsoft.com/office/drawing/2014/main" id="{5B8D22D1-B1DB-99DD-2AF4-F363D1099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1" r:id="rId2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1989" indent="-323992" algn="l" defTabSz="914377" rtl="0" eaLnBrk="1" latinLnBrk="0" hangingPunct="1">
        <a:lnSpc>
          <a:spcPct val="90000"/>
        </a:lnSpc>
        <a:spcBef>
          <a:spcPts val="1000"/>
        </a:spcBef>
        <a:buClr>
          <a:srgbClr val="000000"/>
        </a:buClr>
        <a:buSzPct val="45000"/>
        <a:buFont typeface="Wingdings" charset="2"/>
        <a:buChar char="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zoom.us/hc/ja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svg"/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hyperlink" Target="https://oekaki-smile.com/object/notepc/" TargetMode="External"/><Relationship Id="rId15" Type="http://schemas.openxmlformats.org/officeDocument/2006/relationships/image" Target="../media/image13.sv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svg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upport.zoom.us/hc/ja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 txBox="1">
            <a:spLocks/>
          </p:cNvSpPr>
          <p:nvPr/>
        </p:nvSpPr>
        <p:spPr>
          <a:xfrm>
            <a:off x="260724" y="1773926"/>
            <a:ext cx="8632264" cy="224856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j-cs"/>
              </a:defRPr>
            </a:lvl1pPr>
          </a:lstStyle>
          <a:p>
            <a:pPr lvl="0" algn="ctr">
              <a:defRPr/>
            </a:pPr>
            <a:r>
              <a:rPr lang="en-US" altLang="ja-JP" sz="48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SAK</a:t>
            </a:r>
            <a:r>
              <a:rPr lang="ja-JP" altLang="en-US" sz="48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指導者養成講習会</a:t>
            </a:r>
            <a:endParaRPr lang="en-US" altLang="ja-JP" sz="4800" b="1" dirty="0">
              <a:solidFill>
                <a:srgbClr val="000000">
                  <a:lumMod val="75000"/>
                  <a:lumOff val="25000"/>
                </a:srgb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algn="ctr">
              <a:defRPr/>
            </a:pPr>
            <a:r>
              <a:rPr lang="ja-JP" altLang="en-US" sz="48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参加者向け</a:t>
            </a:r>
            <a:endParaRPr lang="en-US" altLang="ja-JP" sz="4800" b="1" dirty="0">
              <a:solidFill>
                <a:srgbClr val="000000">
                  <a:lumMod val="75000"/>
                  <a:lumOff val="25000"/>
                </a:srgb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algn="ctr">
              <a:defRPr/>
            </a:pPr>
            <a:r>
              <a:rPr lang="en-US" altLang="ja-JP" sz="48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Zoom</a:t>
            </a:r>
            <a:r>
              <a:rPr lang="ja-JP" altLang="en-US" sz="48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操作説明資料</a:t>
            </a:r>
            <a:endParaRPr lang="en-US" altLang="ja-JP" sz="4800" b="1" dirty="0">
              <a:solidFill>
                <a:srgbClr val="000000">
                  <a:lumMod val="75000"/>
                  <a:lumOff val="25000"/>
                </a:srgb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2398660" y="5742647"/>
            <a:ext cx="6472511" cy="94137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j-cs"/>
              </a:defRPr>
            </a:lvl1pPr>
          </a:lstStyle>
          <a:p>
            <a:pPr lvl="0" algn="r">
              <a:defRPr/>
            </a:pPr>
            <a:r>
              <a:rPr lang="ja-JP" altLang="en-US" sz="2400" b="1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教育本部　検定委員会</a:t>
            </a:r>
            <a:endParaRPr lang="en-US" altLang="ja-JP" sz="2400" b="1" dirty="0">
              <a:solidFill>
                <a:srgbClr val="000000">
                  <a:lumMod val="75000"/>
                  <a:lumOff val="25000"/>
                </a:srgb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60907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/>
          <a:srcRect l="43457" t="33817" r="20198" b="20369"/>
          <a:stretch/>
        </p:blipFill>
        <p:spPr>
          <a:xfrm>
            <a:off x="2890923" y="2868805"/>
            <a:ext cx="3798192" cy="2269484"/>
          </a:xfrm>
          <a:prstGeom prst="rect">
            <a:avLst/>
          </a:prstGeom>
        </p:spPr>
      </p:pic>
      <p:sp>
        <p:nvSpPr>
          <p:cNvPr id="4" name="タイトル 1"/>
          <p:cNvSpPr txBox="1">
            <a:spLocks/>
          </p:cNvSpPr>
          <p:nvPr/>
        </p:nvSpPr>
        <p:spPr>
          <a:xfrm>
            <a:off x="260724" y="555821"/>
            <a:ext cx="8632264" cy="717177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j-cs"/>
              </a:defRPr>
            </a:lvl1pPr>
          </a:lstStyle>
          <a:p>
            <a:pPr lvl="0">
              <a:defRPr/>
            </a:pPr>
            <a:r>
              <a:rPr lang="en-US" altLang="ja-JP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3. </a:t>
            </a:r>
            <a:r>
              <a:rPr lang="ja-JP" altLang="en-US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接続</a:t>
            </a:r>
            <a:r>
              <a:rPr lang="ja-JP" altLang="en-US" sz="3600" b="1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方法 アプリで接続 </a:t>
            </a:r>
            <a:r>
              <a:rPr lang="en-US" altLang="ja-JP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(5/6)</a:t>
            </a:r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C4ED2181-75A2-4ACB-B7E3-955696DE8E41}"/>
              </a:ext>
            </a:extLst>
          </p:cNvPr>
          <p:cNvSpPr txBox="1">
            <a:spLocks/>
          </p:cNvSpPr>
          <p:nvPr/>
        </p:nvSpPr>
        <p:spPr>
          <a:xfrm>
            <a:off x="534812" y="1285966"/>
            <a:ext cx="8510415" cy="1015663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marL="363538" indent="-363538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4"/>
              </a:buBlip>
              <a:defRPr kumimoji="1" lang="ja-JP" altLang="en-US" sz="2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11200" indent="-347663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4"/>
              </a:buBlip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2pPr>
            <a:lvl3pPr marL="987425" indent="-276225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4"/>
              </a:buBlip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3pPr>
            <a:lvl4pPr marL="1262063" indent="-187325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4"/>
              </a:buBlip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4"/>
              </a:buBlip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buClr>
                <a:srgbClr val="EA7087"/>
              </a:buClr>
              <a:buNone/>
              <a:defRPr/>
            </a:pPr>
            <a:r>
              <a:rPr lang="ja-JP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④　主催者がミーティングパスワードを設定している場合</a:t>
            </a:r>
            <a:r>
              <a:rPr lang="ja-JP" altLang="en-US" sz="2000" b="1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があります</a:t>
            </a:r>
            <a:endParaRPr lang="en-US" altLang="ja-JP" sz="2000" b="1" dirty="0">
              <a:solidFill>
                <a:srgbClr val="000000">
                  <a:lumMod val="75000"/>
                  <a:lumOff val="25000"/>
                </a:srgb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lvl="1" indent="0">
              <a:spcBef>
                <a:spcPts val="0"/>
              </a:spcBef>
              <a:buClr>
                <a:srgbClr val="EA7087"/>
              </a:buClr>
              <a:buNone/>
              <a:defRPr/>
            </a:pPr>
            <a:r>
              <a:rPr lang="ja-JP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 　その場合、主催者から通知されたミーティングパスワードを</a:t>
            </a:r>
            <a:r>
              <a:rPr lang="ja-JP" altLang="en-US" sz="2000" b="1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入力してください</a:t>
            </a:r>
            <a:endParaRPr lang="en-US" altLang="ja-JP" sz="2000" b="1" dirty="0">
              <a:solidFill>
                <a:srgbClr val="000000">
                  <a:lumMod val="75000"/>
                  <a:lumOff val="25000"/>
                </a:srgb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lvl="1" indent="0">
              <a:spcBef>
                <a:spcPts val="0"/>
              </a:spcBef>
              <a:buClr>
                <a:srgbClr val="EA7087"/>
              </a:buClr>
              <a:buNone/>
              <a:defRPr/>
            </a:pPr>
            <a:r>
              <a:rPr lang="en-US" altLang="ja-JP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   </a:t>
            </a:r>
            <a:endParaRPr lang="en-US" altLang="ja-JP" sz="20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191942" y="3958063"/>
            <a:ext cx="3217335" cy="444613"/>
          </a:xfrm>
          <a:prstGeom prst="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9" name="強調線吹き出し 2 (枠付き) 8"/>
          <p:cNvSpPr/>
          <p:nvPr/>
        </p:nvSpPr>
        <p:spPr>
          <a:xfrm>
            <a:off x="665936" y="5233702"/>
            <a:ext cx="2771000" cy="610852"/>
          </a:xfrm>
          <a:prstGeom prst="accentBorderCallout2">
            <a:avLst>
              <a:gd name="adj1" fmla="val 66063"/>
              <a:gd name="adj2" fmla="val 105170"/>
              <a:gd name="adj3" fmla="val 63213"/>
              <a:gd name="adj4" fmla="val 130616"/>
              <a:gd name="adj5" fmla="val -60259"/>
              <a:gd name="adj6" fmla="val 152376"/>
            </a:avLst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6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パスワードを入力後、「ミーティングに参加」をクリックします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4165600" y="4493687"/>
            <a:ext cx="1320800" cy="340783"/>
          </a:xfrm>
          <a:prstGeom prst="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B4013B4-0C3E-7F7E-9AAD-1E30E01347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6552FA-2F40-4A62-A10C-2AF75C7ED1ED}" type="slidenum">
              <a:rPr lang="ja-JP" altLang="en-US" smtClean="0"/>
              <a:pPr/>
              <a:t>9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44341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694" y="1763845"/>
            <a:ext cx="5802489" cy="4036515"/>
          </a:xfrm>
          <a:prstGeom prst="rect">
            <a:avLst/>
          </a:prstGeom>
        </p:spPr>
      </p:pic>
      <p:sp>
        <p:nvSpPr>
          <p:cNvPr id="4" name="タイトル 1"/>
          <p:cNvSpPr txBox="1">
            <a:spLocks/>
          </p:cNvSpPr>
          <p:nvPr/>
        </p:nvSpPr>
        <p:spPr>
          <a:xfrm>
            <a:off x="260724" y="555821"/>
            <a:ext cx="8632264" cy="717177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j-cs"/>
              </a:defRPr>
            </a:lvl1pPr>
          </a:lstStyle>
          <a:p>
            <a:pPr lvl="0">
              <a:defRPr/>
            </a:pPr>
            <a:r>
              <a:rPr lang="en-US" altLang="ja-JP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3. </a:t>
            </a:r>
            <a:r>
              <a:rPr lang="ja-JP" altLang="en-US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接続</a:t>
            </a:r>
            <a:r>
              <a:rPr lang="ja-JP" altLang="en-US" sz="3600" b="1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方法 アプリで接続 </a:t>
            </a:r>
            <a:r>
              <a:rPr lang="en-US" altLang="ja-JP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(6/6)</a:t>
            </a:r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C4ED2181-75A2-4ACB-B7E3-955696DE8E41}"/>
              </a:ext>
            </a:extLst>
          </p:cNvPr>
          <p:cNvSpPr txBox="1">
            <a:spLocks/>
          </p:cNvSpPr>
          <p:nvPr/>
        </p:nvSpPr>
        <p:spPr>
          <a:xfrm>
            <a:off x="534812" y="1285958"/>
            <a:ext cx="8510415" cy="40011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marL="363538" indent="-363538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4"/>
              </a:buBlip>
              <a:defRPr kumimoji="1" lang="ja-JP" altLang="en-US" sz="2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11200" indent="-347663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4"/>
              </a:buBlip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2pPr>
            <a:lvl3pPr marL="987425" indent="-276225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4"/>
              </a:buBlip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3pPr>
            <a:lvl4pPr marL="1262063" indent="-187325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4"/>
              </a:buBlip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4"/>
              </a:buBlip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buClr>
                <a:srgbClr val="EA7087"/>
              </a:buClr>
              <a:buNone/>
              <a:defRPr/>
            </a:pPr>
            <a:r>
              <a:rPr lang="ja-JP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⑤　ミーティング参加後に「コンピュータでオーディオに参加」を</a:t>
            </a:r>
            <a:r>
              <a:rPr lang="ja-JP" altLang="en-US" sz="2000" b="1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クリックします</a:t>
            </a:r>
            <a:endParaRPr lang="en-US" altLang="ja-JP" sz="2000" b="1" dirty="0">
              <a:solidFill>
                <a:srgbClr val="000000">
                  <a:lumMod val="75000"/>
                  <a:lumOff val="25000"/>
                </a:srgb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340642" y="3690950"/>
            <a:ext cx="1359483" cy="285751"/>
          </a:xfrm>
          <a:prstGeom prst="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C4ED2181-75A2-4ACB-B7E3-955696DE8E41}"/>
              </a:ext>
            </a:extLst>
          </p:cNvPr>
          <p:cNvSpPr txBox="1">
            <a:spLocks/>
          </p:cNvSpPr>
          <p:nvPr/>
        </p:nvSpPr>
        <p:spPr>
          <a:xfrm>
            <a:off x="534812" y="5944752"/>
            <a:ext cx="8510415" cy="40011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marL="363538" indent="-363538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4"/>
              </a:buBlip>
              <a:defRPr kumimoji="1" lang="ja-JP" altLang="en-US" sz="2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11200" indent="-347663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4"/>
              </a:buBlip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2pPr>
            <a:lvl3pPr marL="987425" indent="-276225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4"/>
              </a:buBlip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3pPr>
            <a:lvl4pPr marL="1262063" indent="-187325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4"/>
              </a:buBlip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4"/>
              </a:buBlip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r">
              <a:spcBef>
                <a:spcPts val="0"/>
              </a:spcBef>
              <a:buClr>
                <a:srgbClr val="EA7087"/>
              </a:buClr>
              <a:buNone/>
              <a:defRPr/>
            </a:pPr>
            <a:r>
              <a:rPr lang="ja-JP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以上で接続は</a:t>
            </a:r>
            <a:r>
              <a:rPr lang="ja-JP" altLang="en-US" sz="2000" b="1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完了です</a:t>
            </a:r>
            <a:endParaRPr lang="en-US" altLang="ja-JP" sz="2000" b="1" dirty="0">
              <a:solidFill>
                <a:srgbClr val="000000">
                  <a:lumMod val="75000"/>
                  <a:lumOff val="25000"/>
                </a:srgb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84C15B2-2006-EEC2-28FD-077C27F443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6552FA-2F40-4A62-A10C-2AF75C7ED1ED}" type="slidenum">
              <a:rPr lang="ja-JP" altLang="en-US" smtClean="0"/>
              <a:pPr/>
              <a:t>10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25283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528" y="2085137"/>
            <a:ext cx="7828659" cy="3321933"/>
          </a:xfrm>
          <a:prstGeom prst="rect">
            <a:avLst/>
          </a:prstGeom>
        </p:spPr>
      </p:pic>
      <p:sp>
        <p:nvSpPr>
          <p:cNvPr id="4" name="タイトル 1"/>
          <p:cNvSpPr txBox="1">
            <a:spLocks/>
          </p:cNvSpPr>
          <p:nvPr/>
        </p:nvSpPr>
        <p:spPr>
          <a:xfrm>
            <a:off x="260724" y="555821"/>
            <a:ext cx="8632264" cy="717177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j-cs"/>
              </a:defRPr>
            </a:lvl1pPr>
          </a:lstStyle>
          <a:p>
            <a:pPr lvl="0">
              <a:defRPr/>
            </a:pPr>
            <a:r>
              <a:rPr lang="ja-JP" altLang="en-US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４</a:t>
            </a:r>
            <a:r>
              <a:rPr lang="en-US" altLang="ja-JP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. </a:t>
            </a:r>
            <a:r>
              <a:rPr lang="ja-JP" altLang="en-US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接続方法 </a:t>
            </a:r>
            <a:r>
              <a:rPr lang="en-US" altLang="ja-JP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Web</a:t>
            </a:r>
            <a:r>
              <a:rPr lang="ja-JP" altLang="en-US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ブラウザで接続 </a:t>
            </a:r>
            <a:r>
              <a:rPr lang="en-US" altLang="ja-JP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(1/3)</a:t>
            </a:r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C4ED2181-75A2-4ACB-B7E3-955696DE8E41}"/>
              </a:ext>
            </a:extLst>
          </p:cNvPr>
          <p:cNvSpPr txBox="1">
            <a:spLocks/>
          </p:cNvSpPr>
          <p:nvPr/>
        </p:nvSpPr>
        <p:spPr>
          <a:xfrm>
            <a:off x="536160" y="1263509"/>
            <a:ext cx="8510415" cy="707886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marL="363538" indent="-363538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4"/>
              </a:buBlip>
              <a:defRPr kumimoji="1" lang="ja-JP" altLang="en-US" sz="2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11200" indent="-347663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4"/>
              </a:buBlip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2pPr>
            <a:lvl3pPr marL="987425" indent="-276225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4"/>
              </a:buBlip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3pPr>
            <a:lvl4pPr marL="1262063" indent="-187325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4"/>
              </a:buBlip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4"/>
              </a:buBlip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buClr>
                <a:srgbClr val="EA7087"/>
              </a:buClr>
              <a:buNone/>
              <a:defRPr/>
            </a:pPr>
            <a:r>
              <a:rPr lang="ja-JP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①　ブラウザへ</a:t>
            </a:r>
            <a:r>
              <a:rPr lang="en-US" altLang="ja-JP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URL</a:t>
            </a:r>
            <a:r>
              <a:rPr lang="ja-JP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入力後、自動的に</a:t>
            </a:r>
            <a:r>
              <a:rPr lang="en-US" altLang="ja-JP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Zoom</a:t>
            </a:r>
            <a:r>
              <a:rPr lang="ja-JP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</a:t>
            </a:r>
            <a:r>
              <a:rPr lang="ja-JP" altLang="en-US" sz="2000" b="1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接続されます</a:t>
            </a:r>
            <a:br>
              <a:rPr lang="en-US" altLang="ja-JP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ja-JP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</a:t>
            </a:r>
            <a:endParaRPr lang="en-US" altLang="ja-JP" sz="2000" b="1" dirty="0">
              <a:solidFill>
                <a:srgbClr val="000000">
                  <a:lumMod val="75000"/>
                  <a:lumOff val="25000"/>
                </a:srgb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817342" y="4283684"/>
            <a:ext cx="3310540" cy="280087"/>
          </a:xfrm>
          <a:prstGeom prst="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9" name="強調線吹き出し 2 (枠付き) 8"/>
          <p:cNvSpPr/>
          <p:nvPr/>
        </p:nvSpPr>
        <p:spPr>
          <a:xfrm>
            <a:off x="5662035" y="5314161"/>
            <a:ext cx="2520020" cy="477996"/>
          </a:xfrm>
          <a:prstGeom prst="accentBorderCallout2">
            <a:avLst>
              <a:gd name="adj1" fmla="val 60749"/>
              <a:gd name="adj2" fmla="val -9734"/>
              <a:gd name="adj3" fmla="val 59886"/>
              <a:gd name="adj4" fmla="val -31331"/>
              <a:gd name="adj5" fmla="val -149235"/>
              <a:gd name="adj6" fmla="val -50163"/>
            </a:avLst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6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画面に指示が表示されます。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AEAAFE8-0BBA-16BC-76E4-ED19A40FC2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6552FA-2F40-4A62-A10C-2AF75C7ED1ED}" type="slidenum">
              <a:rPr lang="ja-JP" altLang="en-US" smtClean="0"/>
              <a:pPr/>
              <a:t>11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90193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260724" y="555821"/>
            <a:ext cx="8632264" cy="717177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j-cs"/>
              </a:defRPr>
            </a:lvl1pPr>
          </a:lstStyle>
          <a:p>
            <a:pPr lvl="0">
              <a:defRPr/>
            </a:pPr>
            <a:r>
              <a:rPr lang="ja-JP" altLang="en-US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４</a:t>
            </a:r>
            <a:r>
              <a:rPr lang="en-US" altLang="ja-JP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. </a:t>
            </a:r>
            <a:r>
              <a:rPr lang="ja-JP" altLang="en-US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接続方法 </a:t>
            </a:r>
            <a:r>
              <a:rPr lang="en-US" altLang="ja-JP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Web</a:t>
            </a:r>
            <a:r>
              <a:rPr lang="ja-JP" altLang="en-US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ブラウザ</a:t>
            </a:r>
            <a:r>
              <a:rPr lang="ja-JP" altLang="en-US" sz="3600" b="1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で接続</a:t>
            </a:r>
            <a:r>
              <a:rPr lang="en-US" altLang="ja-JP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(2/3)</a:t>
            </a:r>
          </a:p>
        </p:txBody>
      </p:sp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C4ED2181-75A2-4ACB-B7E3-955696DE8E41}"/>
              </a:ext>
            </a:extLst>
          </p:cNvPr>
          <p:cNvSpPr txBox="1">
            <a:spLocks/>
          </p:cNvSpPr>
          <p:nvPr/>
        </p:nvSpPr>
        <p:spPr>
          <a:xfrm>
            <a:off x="536160" y="1222578"/>
            <a:ext cx="8510415" cy="1015663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marL="363538" indent="-363538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3"/>
              </a:buBlip>
              <a:defRPr kumimoji="1" lang="ja-JP" altLang="en-US" sz="2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11200" indent="-347663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3"/>
              </a:buBlip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2pPr>
            <a:lvl3pPr marL="987425" indent="-276225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3"/>
              </a:buBlip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3pPr>
            <a:lvl4pPr marL="1262063" indent="-187325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3"/>
              </a:buBlip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3"/>
              </a:buBlip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buClr>
                <a:srgbClr val="EA7087"/>
              </a:buClr>
              <a:buNone/>
              <a:defRPr/>
            </a:pPr>
            <a:r>
              <a:rPr lang="ja-JP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③「お名前」欄に、</a:t>
            </a:r>
            <a:r>
              <a:rPr lang="ja-JP" altLang="en-US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「氏名</a:t>
            </a:r>
            <a:r>
              <a:rPr lang="en-US" altLang="ja-JP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_</a:t>
            </a:r>
            <a:r>
              <a:rPr lang="ja-JP" altLang="en-US" sz="2000" b="1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クラブ名」</a:t>
            </a:r>
            <a:r>
              <a:rPr lang="ja-JP" altLang="en-US" sz="2000" b="1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を入力してください </a:t>
            </a:r>
            <a:endParaRPr lang="en-US" altLang="ja-JP" sz="2000" b="1" dirty="0">
              <a:solidFill>
                <a:srgbClr val="000000">
                  <a:lumMod val="75000"/>
                  <a:lumOff val="25000"/>
                </a:srgb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lvl="1" indent="0">
              <a:spcBef>
                <a:spcPts val="0"/>
              </a:spcBef>
              <a:buClr>
                <a:srgbClr val="EA7087"/>
              </a:buClr>
              <a:buNone/>
              <a:defRPr/>
            </a:pPr>
            <a:r>
              <a:rPr lang="en-US" altLang="ja-JP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ja-JP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en-US" altLang="ja-JP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入力した名前はミーティング参加者にも表示されます</a:t>
            </a:r>
            <a:endParaRPr lang="en-US" altLang="ja-JP" sz="2000" b="1" dirty="0">
              <a:solidFill>
                <a:srgbClr val="000000">
                  <a:lumMod val="75000"/>
                  <a:lumOff val="25000"/>
                </a:srgb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lvl="1" indent="0">
              <a:spcBef>
                <a:spcPts val="0"/>
              </a:spcBef>
              <a:buClr>
                <a:srgbClr val="EA7087"/>
              </a:buClr>
              <a:buNone/>
              <a:defRPr/>
            </a:pPr>
            <a:r>
              <a:rPr lang="en-US" altLang="ja-JP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ja-JP" altLang="en-US" sz="2000" b="1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2000" b="1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入力後</a:t>
            </a:r>
            <a:r>
              <a:rPr lang="ja-JP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lang="en-US" altLang="ja-JP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[</a:t>
            </a:r>
            <a:r>
              <a:rPr lang="ja-JP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参加</a:t>
            </a:r>
            <a:r>
              <a:rPr lang="en-US" altLang="ja-JP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]</a:t>
            </a:r>
            <a:r>
              <a:rPr lang="ja-JP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</a:t>
            </a:r>
            <a:r>
              <a:rPr lang="ja-JP" altLang="en-US" sz="2000" b="1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クリックします</a:t>
            </a:r>
            <a:endParaRPr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8480" y="2508375"/>
            <a:ext cx="5265775" cy="3664695"/>
          </a:xfrm>
          <a:prstGeom prst="rect">
            <a:avLst/>
          </a:prstGeom>
        </p:spPr>
      </p:pic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8B24165-BC7A-B854-01C6-F556496B43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6552FA-2F40-4A62-A10C-2AF75C7ED1ED}" type="slidenum">
              <a:rPr lang="ja-JP" altLang="en-US" smtClean="0"/>
              <a:pPr/>
              <a:t>12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13534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260724" y="555821"/>
            <a:ext cx="8632264" cy="717177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j-cs"/>
              </a:defRPr>
            </a:lvl1pPr>
          </a:lstStyle>
          <a:p>
            <a:pPr lvl="0">
              <a:defRPr/>
            </a:pPr>
            <a:r>
              <a:rPr lang="ja-JP" altLang="en-US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４</a:t>
            </a:r>
            <a:r>
              <a:rPr lang="en-US" altLang="ja-JP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. </a:t>
            </a:r>
            <a:r>
              <a:rPr lang="ja-JP" altLang="en-US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接続方法 </a:t>
            </a:r>
            <a:r>
              <a:rPr lang="en-US" altLang="ja-JP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Web</a:t>
            </a:r>
            <a:r>
              <a:rPr lang="ja-JP" altLang="en-US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ブラウザで接続 </a:t>
            </a:r>
            <a:r>
              <a:rPr lang="en-US" altLang="ja-JP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(3/3)</a:t>
            </a:r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C4ED2181-75A2-4ACB-B7E3-955696DE8E41}"/>
              </a:ext>
            </a:extLst>
          </p:cNvPr>
          <p:cNvSpPr txBox="1">
            <a:spLocks/>
          </p:cNvSpPr>
          <p:nvPr/>
        </p:nvSpPr>
        <p:spPr>
          <a:xfrm>
            <a:off x="536160" y="1263509"/>
            <a:ext cx="8510415" cy="40011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marL="363538" indent="-363538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3"/>
              </a:buBlip>
              <a:defRPr kumimoji="1" lang="ja-JP" altLang="en-US" sz="2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11200" indent="-347663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3"/>
              </a:buBlip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2pPr>
            <a:lvl3pPr marL="987425" indent="-276225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3"/>
              </a:buBlip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3pPr>
            <a:lvl4pPr marL="1262063" indent="-187325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3"/>
              </a:buBlip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3"/>
              </a:buBlip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buClr>
                <a:srgbClr val="EA7087"/>
              </a:buClr>
              <a:buNone/>
              <a:defRPr/>
            </a:pPr>
            <a:r>
              <a:rPr lang="ja-JP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②　「コンピュータでオーディオに参加」を</a:t>
            </a:r>
            <a:r>
              <a:rPr lang="ja-JP" altLang="en-US" sz="2000" b="1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クリックして接続します 　</a:t>
            </a:r>
            <a:endParaRPr lang="en-US" altLang="ja-JP" sz="2000" b="1" dirty="0">
              <a:solidFill>
                <a:srgbClr val="000000">
                  <a:lumMod val="75000"/>
                  <a:lumOff val="25000"/>
                </a:srgb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004" y="1763951"/>
            <a:ext cx="8101707" cy="3940992"/>
          </a:xfrm>
          <a:prstGeom prst="rect">
            <a:avLst/>
          </a:prstGeom>
        </p:spPr>
      </p:pic>
      <p:sp>
        <p:nvSpPr>
          <p:cNvPr id="10" name="強調線吹き出し 2 (枠付き) 9"/>
          <p:cNvSpPr/>
          <p:nvPr/>
        </p:nvSpPr>
        <p:spPr>
          <a:xfrm>
            <a:off x="5701793" y="5870787"/>
            <a:ext cx="2520020" cy="477996"/>
          </a:xfrm>
          <a:prstGeom prst="accentBorderCallout2">
            <a:avLst>
              <a:gd name="adj1" fmla="val 60749"/>
              <a:gd name="adj2" fmla="val -9734"/>
              <a:gd name="adj3" fmla="val 59886"/>
              <a:gd name="adj4" fmla="val -31015"/>
              <a:gd name="adj5" fmla="val -313918"/>
              <a:gd name="adj6" fmla="val -51109"/>
            </a:avLst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6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クリックして接続します。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3591698" y="4077739"/>
            <a:ext cx="1886467" cy="280087"/>
          </a:xfrm>
          <a:prstGeom prst="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267BB88-FDCE-AAE7-9749-9AC205F7AE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6552FA-2F40-4A62-A10C-2AF75C7ED1ED}" type="slidenum">
              <a:rPr lang="ja-JP" altLang="en-US" smtClean="0"/>
              <a:pPr/>
              <a:t>13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82664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296" y="2079192"/>
            <a:ext cx="7397579" cy="3469253"/>
          </a:xfrm>
          <a:prstGeom prst="rect">
            <a:avLst/>
          </a:prstGeom>
        </p:spPr>
      </p:pic>
      <p:sp>
        <p:nvSpPr>
          <p:cNvPr id="4" name="タイトル 1"/>
          <p:cNvSpPr txBox="1">
            <a:spLocks/>
          </p:cNvSpPr>
          <p:nvPr/>
        </p:nvSpPr>
        <p:spPr>
          <a:xfrm>
            <a:off x="260724" y="555821"/>
            <a:ext cx="8632264" cy="717177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j-cs"/>
              </a:defRPr>
            </a:lvl1pPr>
          </a:lstStyle>
          <a:p>
            <a:pPr lvl="0">
              <a:defRPr/>
            </a:pPr>
            <a:r>
              <a:rPr lang="ja-JP" altLang="en-US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５</a:t>
            </a:r>
            <a:r>
              <a:rPr lang="en-US" altLang="ja-JP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. </a:t>
            </a:r>
            <a:r>
              <a:rPr lang="ja-JP" altLang="en-US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操作方法について </a:t>
            </a:r>
            <a:r>
              <a:rPr lang="en-US" altLang="ja-JP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(1/2)</a:t>
            </a:r>
          </a:p>
        </p:txBody>
      </p:sp>
      <p:sp>
        <p:nvSpPr>
          <p:cNvPr id="14" name="コンテンツ プレースホルダー 2">
            <a:extLst>
              <a:ext uri="{FF2B5EF4-FFF2-40B4-BE49-F238E27FC236}">
                <a16:creationId xmlns:a16="http://schemas.microsoft.com/office/drawing/2014/main" id="{C4ED2181-75A2-4ACB-B7E3-955696DE8E41}"/>
              </a:ext>
            </a:extLst>
          </p:cNvPr>
          <p:cNvSpPr txBox="1">
            <a:spLocks/>
          </p:cNvSpPr>
          <p:nvPr/>
        </p:nvSpPr>
        <p:spPr>
          <a:xfrm>
            <a:off x="534812" y="1285958"/>
            <a:ext cx="8510415" cy="707886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marL="363538" indent="-363538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4"/>
              </a:buBlip>
              <a:defRPr kumimoji="1" lang="ja-JP" altLang="en-US" sz="2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11200" indent="-347663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4"/>
              </a:buBlip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2pPr>
            <a:lvl3pPr marL="987425" indent="-276225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4"/>
              </a:buBlip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3pPr>
            <a:lvl4pPr marL="1262063" indent="-187325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4"/>
              </a:buBlip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4"/>
              </a:buBlip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buClr>
                <a:srgbClr val="EA7087"/>
              </a:buClr>
              <a:buNone/>
              <a:defRPr/>
            </a:pPr>
            <a:r>
              <a:rPr lang="ja-JP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操作は画面下部（赤枠内）</a:t>
            </a:r>
            <a:r>
              <a:rPr lang="ja-JP" altLang="en-US" sz="2000" b="1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から行います</a:t>
            </a:r>
            <a:endParaRPr lang="en-US" altLang="ja-JP" sz="2000" b="1" dirty="0">
              <a:solidFill>
                <a:srgbClr val="000000">
                  <a:lumMod val="75000"/>
                  <a:lumOff val="25000"/>
                </a:srgb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lvl="1" indent="0">
              <a:spcBef>
                <a:spcPts val="0"/>
              </a:spcBef>
              <a:buClr>
                <a:srgbClr val="EA7087"/>
              </a:buClr>
              <a:buNone/>
              <a:defRPr/>
            </a:pPr>
            <a:r>
              <a:rPr lang="en-US" altLang="ja-JP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詳細は次ページに記載</a:t>
            </a:r>
            <a:endParaRPr lang="en-US" altLang="ja-JP" sz="2000" b="1" dirty="0">
              <a:solidFill>
                <a:srgbClr val="000000">
                  <a:lumMod val="75000"/>
                  <a:lumOff val="25000"/>
                </a:srgb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435133" y="5175866"/>
            <a:ext cx="7703852" cy="445943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76CCC6E-1F49-7446-42A1-EA6C963A5F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6552FA-2F40-4A62-A10C-2AF75C7ED1ED}" type="slidenum">
              <a:rPr lang="ja-JP" altLang="en-US" smtClean="0"/>
              <a:pPr/>
              <a:t>14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98909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260724" y="555821"/>
            <a:ext cx="8632264" cy="717177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j-cs"/>
              </a:defRPr>
            </a:lvl1pPr>
          </a:lstStyle>
          <a:p>
            <a:pPr lvl="0">
              <a:defRPr/>
            </a:pPr>
            <a:r>
              <a:rPr lang="ja-JP" altLang="en-US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５</a:t>
            </a:r>
            <a:r>
              <a:rPr lang="en-US" altLang="ja-JP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. </a:t>
            </a:r>
            <a:r>
              <a:rPr lang="ja-JP" altLang="en-US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操作方法について </a:t>
            </a:r>
            <a:r>
              <a:rPr lang="en-US" altLang="ja-JP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(2/2)</a:t>
            </a:r>
          </a:p>
        </p:txBody>
      </p:sp>
      <p:sp>
        <p:nvSpPr>
          <p:cNvPr id="14" name="コンテンツ プレースホルダー 2">
            <a:extLst>
              <a:ext uri="{FF2B5EF4-FFF2-40B4-BE49-F238E27FC236}">
                <a16:creationId xmlns:a16="http://schemas.microsoft.com/office/drawing/2014/main" id="{C4ED2181-75A2-4ACB-B7E3-955696DE8E41}"/>
              </a:ext>
            </a:extLst>
          </p:cNvPr>
          <p:cNvSpPr txBox="1">
            <a:spLocks/>
          </p:cNvSpPr>
          <p:nvPr/>
        </p:nvSpPr>
        <p:spPr>
          <a:xfrm>
            <a:off x="534812" y="1285958"/>
            <a:ext cx="8510415" cy="40011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marL="363538" indent="-363538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3"/>
              </a:buBlip>
              <a:defRPr kumimoji="1" lang="ja-JP" altLang="en-US" sz="2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11200" indent="-347663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3"/>
              </a:buBlip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2pPr>
            <a:lvl3pPr marL="987425" indent="-276225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3"/>
              </a:buBlip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3pPr>
            <a:lvl4pPr marL="1262063" indent="-187325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3"/>
              </a:buBlip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3"/>
              </a:buBlip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buClr>
                <a:srgbClr val="EA7087"/>
              </a:buClr>
              <a:buNone/>
              <a:defRPr/>
            </a:pPr>
            <a:r>
              <a:rPr lang="ja-JP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各アイコンの説明は下記の表を確認</a:t>
            </a:r>
            <a:r>
              <a:rPr lang="ja-JP" altLang="en-US" sz="2000" b="1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してください</a:t>
            </a:r>
            <a:endParaRPr lang="en-US" altLang="ja-JP" sz="2000" b="1" dirty="0">
              <a:solidFill>
                <a:srgbClr val="000000">
                  <a:lumMod val="75000"/>
                  <a:lumOff val="25000"/>
                </a:srgb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983951"/>
              </p:ext>
            </p:extLst>
          </p:nvPr>
        </p:nvGraphicFramePr>
        <p:xfrm>
          <a:off x="440268" y="2924971"/>
          <a:ext cx="8288866" cy="35505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0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73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9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2583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項番</a:t>
                      </a:r>
                      <a:endParaRPr lang="ja-JP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u="none" strike="noStrike">
                          <a:solidFill>
                            <a:schemeClr val="bg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項目名</a:t>
                      </a:r>
                      <a:endParaRPr lang="ja-JP" altLang="en-US" sz="1600" b="1" i="0" u="none" strike="noStrike">
                        <a:solidFill>
                          <a:schemeClr val="bg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説明</a:t>
                      </a:r>
                      <a:endParaRPr lang="ja-JP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7205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①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ミュート</a:t>
                      </a:r>
                      <a:endParaRPr lang="ja-JP" altLang="en-US" sz="16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ja-JP" altLang="en-US" sz="1600" b="1" i="0" u="none" strike="noStrike" dirty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ミュートのオフ操作</a:t>
                      </a:r>
                      <a:endParaRPr lang="en-US" altLang="ja-JP" sz="1600" b="1" i="0" u="none" strike="noStrike" dirty="0">
                        <a:solidFill>
                          <a:schemeClr val="dk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lvl="1" algn="l" fontAlgn="ctr"/>
                      <a:r>
                        <a:rPr lang="ja-JP" alt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「赤い斜め線</a:t>
                      </a:r>
                      <a:r>
                        <a:rPr lang="ja-JP" alt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</a:t>
                      </a:r>
                      <a:r>
                        <a:rPr lang="en-US" altLang="ja-JP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/</a:t>
                      </a:r>
                      <a:r>
                        <a:rPr lang="ja-JP" alt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）</a:t>
                      </a:r>
                      <a:r>
                        <a:rPr lang="ja-JP" alt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が入って</a:t>
                      </a:r>
                      <a:r>
                        <a:rPr lang="ja-JP" alt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いたら」</a:t>
                      </a:r>
                      <a:r>
                        <a:rPr lang="en-US" altLang="ja-JP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</a:t>
                      </a:r>
                      <a:r>
                        <a:rPr lang="ja-JP" alt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マイク</a:t>
                      </a:r>
                      <a:r>
                        <a:rPr lang="en-US" altLang="ja-JP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OFF</a:t>
                      </a:r>
                      <a:r>
                        <a:rPr lang="ja-JP" alt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状態で</a:t>
                      </a:r>
                      <a:r>
                        <a:rPr lang="en-US" altLang="ja-JP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OK</a:t>
                      </a:r>
                      <a:r>
                        <a:rPr lang="ja-JP" altLang="en-US" sz="1600" b="0" i="0" u="none" strike="noStrike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です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7205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②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ビデオ</a:t>
                      </a:r>
                      <a:endParaRPr lang="ja-JP" altLang="en-US" sz="16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ja-JP" altLang="en-US" sz="1600" b="1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ビデオのオフ</a:t>
                      </a:r>
                      <a:r>
                        <a:rPr lang="ja-JP" altLang="en-US" sz="1600" b="1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操作</a:t>
                      </a:r>
                      <a:endParaRPr lang="en-US" altLang="ja-JP" sz="1600" b="1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lvl="1" algn="l" fontAlgn="ctr"/>
                      <a:r>
                        <a:rPr lang="ja-JP" alt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「赤い斜め線</a:t>
                      </a:r>
                      <a:r>
                        <a:rPr lang="ja-JP" alt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</a:t>
                      </a:r>
                      <a:r>
                        <a:rPr lang="en-US" altLang="ja-JP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/</a:t>
                      </a:r>
                      <a:r>
                        <a:rPr lang="ja-JP" alt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）</a:t>
                      </a:r>
                      <a:r>
                        <a:rPr lang="ja-JP" alt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が入って</a:t>
                      </a:r>
                      <a:r>
                        <a:rPr lang="ja-JP" alt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いたら」</a:t>
                      </a:r>
                      <a:r>
                        <a:rPr lang="en-US" altLang="ja-JP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</a:t>
                      </a:r>
                      <a:r>
                        <a:rPr lang="ja-JP" alt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カメラ</a:t>
                      </a:r>
                      <a:r>
                        <a:rPr lang="en-US" altLang="ja-JP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OFF</a:t>
                      </a:r>
                      <a:r>
                        <a:rPr lang="ja-JP" alt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状態で</a:t>
                      </a:r>
                      <a:r>
                        <a:rPr lang="en-US" altLang="ja-JP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OK</a:t>
                      </a:r>
                      <a:r>
                        <a:rPr lang="ja-JP" alt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です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583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③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参加者</a:t>
                      </a:r>
                      <a:endParaRPr lang="ja-JP" altLang="en-US" sz="16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参加者の人数、氏名の確認が可能です</a:t>
                      </a:r>
                      <a:endParaRPr lang="ja-JP" altLang="en-US" sz="1600" b="1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583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④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u="none" strike="noStrike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チャット</a:t>
                      </a:r>
                      <a:endParaRPr lang="ja-JP" altLang="en-US" sz="1600" b="0" i="0" u="none" strike="noStrike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テキストチャット</a:t>
                      </a:r>
                      <a:r>
                        <a:rPr lang="ja-JP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質問がある場合こちらを利用してください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583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⑤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画面の共有</a:t>
                      </a:r>
                      <a:endParaRPr lang="ja-JP" altLang="en-US" sz="16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altLang="ja-JP" sz="1600" b="1" u="none" strike="noStrike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【</a:t>
                      </a:r>
                      <a:r>
                        <a:rPr lang="ja-JP" altLang="en-US" sz="1600" b="1" u="none" strike="noStrike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利用不可</a:t>
                      </a:r>
                      <a:r>
                        <a:rPr lang="en-US" altLang="ja-JP" sz="1600" b="1" u="none" strike="noStrike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】</a:t>
                      </a:r>
                      <a:r>
                        <a:rPr lang="ja-JP" altLang="en-US" sz="1600" b="1" u="none" strike="noStrike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</a:t>
                      </a:r>
                      <a:r>
                        <a:rPr lang="ja-JP" altLang="en-US" sz="1600" b="1" u="none" strike="noStrike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画面共有は講師のみが利用します</a:t>
                      </a:r>
                      <a:endParaRPr lang="ja-JP" alt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7205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⑥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レコーディング</a:t>
                      </a:r>
                      <a:endParaRPr lang="ja-JP" alt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b="1" u="none" strike="noStrike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【</a:t>
                      </a:r>
                      <a:r>
                        <a:rPr lang="ja-JP" altLang="en-US" sz="1600" b="1" u="none" strike="noStrike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利用不可</a:t>
                      </a:r>
                      <a:r>
                        <a:rPr lang="en-US" altLang="ja-JP" sz="1600" b="1" u="none" strike="noStrike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】</a:t>
                      </a:r>
                      <a:r>
                        <a:rPr lang="ja-JP" altLang="en-US" sz="1600" b="1" u="none" strike="noStrike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</a:t>
                      </a:r>
                      <a:r>
                        <a:rPr lang="ja-JP" altLang="en-US" sz="1600" b="1" u="none" strike="noStrike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録画禁止（県連にて録画する場合がございます）</a:t>
                      </a:r>
                      <a:endParaRPr lang="ja-JP" altLang="en-US" sz="1600" b="0" i="0" u="none" strike="noStrike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2583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⑦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リアクション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ja-JP" alt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出欠確認を行う際、ここで「手を挙げる」をクリックしてください</a:t>
                      </a:r>
                      <a:endParaRPr lang="ja-JP" alt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6016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⑧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退出</a:t>
                      </a:r>
                      <a:endParaRPr lang="ja-JP" altLang="en-US" sz="16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ja-JP" altLang="en-US" sz="16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ミーティング</a:t>
                      </a:r>
                      <a:r>
                        <a:rPr lang="ja-JP" altLang="en-US" sz="160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から退出する際にここをクリックしてください</a:t>
                      </a:r>
                      <a:endParaRPr lang="en-US" altLang="ja-JP" sz="160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円/楕円 6"/>
          <p:cNvSpPr>
            <a:spLocks noChangeAspect="1"/>
          </p:cNvSpPr>
          <p:nvPr/>
        </p:nvSpPr>
        <p:spPr>
          <a:xfrm>
            <a:off x="1714030" y="1881393"/>
            <a:ext cx="421200" cy="42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３</a:t>
            </a:r>
          </a:p>
        </p:txBody>
      </p:sp>
      <p:sp>
        <p:nvSpPr>
          <p:cNvPr id="17" name="円/楕円 16"/>
          <p:cNvSpPr>
            <a:spLocks noChangeAspect="1"/>
          </p:cNvSpPr>
          <p:nvPr/>
        </p:nvSpPr>
        <p:spPr>
          <a:xfrm>
            <a:off x="848904" y="1881393"/>
            <a:ext cx="421200" cy="42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２</a:t>
            </a:r>
          </a:p>
        </p:txBody>
      </p:sp>
      <p:sp>
        <p:nvSpPr>
          <p:cNvPr id="18" name="円/楕円 17"/>
          <p:cNvSpPr>
            <a:spLocks noChangeAspect="1"/>
          </p:cNvSpPr>
          <p:nvPr/>
        </p:nvSpPr>
        <p:spPr>
          <a:xfrm>
            <a:off x="231691" y="1881393"/>
            <a:ext cx="421200" cy="42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１</a:t>
            </a:r>
          </a:p>
        </p:txBody>
      </p:sp>
      <p:sp>
        <p:nvSpPr>
          <p:cNvPr id="22" name="円/楕円 21"/>
          <p:cNvSpPr>
            <a:spLocks noChangeAspect="1"/>
          </p:cNvSpPr>
          <p:nvPr/>
        </p:nvSpPr>
        <p:spPr>
          <a:xfrm>
            <a:off x="2355287" y="1881393"/>
            <a:ext cx="421200" cy="42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４</a:t>
            </a:r>
          </a:p>
        </p:txBody>
      </p:sp>
      <p:sp>
        <p:nvSpPr>
          <p:cNvPr id="23" name="円/楕円 22"/>
          <p:cNvSpPr>
            <a:spLocks noChangeAspect="1"/>
          </p:cNvSpPr>
          <p:nvPr/>
        </p:nvSpPr>
        <p:spPr>
          <a:xfrm>
            <a:off x="2939898" y="1881393"/>
            <a:ext cx="421200" cy="42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５</a:t>
            </a:r>
          </a:p>
        </p:txBody>
      </p:sp>
      <p:sp>
        <p:nvSpPr>
          <p:cNvPr id="24" name="円/楕円 23"/>
          <p:cNvSpPr>
            <a:spLocks noChangeAspect="1"/>
          </p:cNvSpPr>
          <p:nvPr/>
        </p:nvSpPr>
        <p:spPr>
          <a:xfrm>
            <a:off x="4745183" y="1881393"/>
            <a:ext cx="421200" cy="42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６</a:t>
            </a:r>
          </a:p>
        </p:txBody>
      </p:sp>
      <p:sp>
        <p:nvSpPr>
          <p:cNvPr id="25" name="円/楕円 24"/>
          <p:cNvSpPr>
            <a:spLocks noChangeAspect="1"/>
          </p:cNvSpPr>
          <p:nvPr/>
        </p:nvSpPr>
        <p:spPr>
          <a:xfrm>
            <a:off x="5969454" y="1881393"/>
            <a:ext cx="421200" cy="42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７</a:t>
            </a:r>
          </a:p>
        </p:txBody>
      </p:sp>
      <p:sp>
        <p:nvSpPr>
          <p:cNvPr id="26" name="円/楕円 25"/>
          <p:cNvSpPr>
            <a:spLocks noChangeAspect="1"/>
          </p:cNvSpPr>
          <p:nvPr/>
        </p:nvSpPr>
        <p:spPr>
          <a:xfrm>
            <a:off x="8494357" y="1881393"/>
            <a:ext cx="421200" cy="42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８</a:t>
            </a:r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C36C668C-ED6D-CA70-2A29-A22291CB03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6552FA-2F40-4A62-A10C-2AF75C7ED1ED}" type="slidenum">
              <a:rPr lang="ja-JP" altLang="en-US" smtClean="0"/>
              <a:pPr/>
              <a:t>15</a:t>
            </a:fld>
            <a:endParaRPr lang="ja-JP" altLang="en-US" dirty="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43423673-870E-170A-A690-C71B627292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772" y="2369947"/>
            <a:ext cx="8825078" cy="34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2271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260724" y="555821"/>
            <a:ext cx="8632264" cy="717177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j-cs"/>
              </a:defRPr>
            </a:lvl1pPr>
          </a:lstStyle>
          <a:p>
            <a:pPr>
              <a:defRPr/>
            </a:pPr>
            <a:r>
              <a:rPr lang="ja-JP" altLang="en-US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６</a:t>
            </a:r>
            <a:r>
              <a:rPr lang="en-US" altLang="ja-JP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. </a:t>
            </a:r>
            <a:r>
              <a:rPr lang="ja-JP" altLang="en-US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「氏名</a:t>
            </a:r>
            <a:r>
              <a:rPr lang="en-US" altLang="ja-JP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_</a:t>
            </a:r>
            <a:r>
              <a:rPr lang="ja-JP" altLang="en-US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クラブ名」の確認と変更 </a:t>
            </a:r>
            <a:r>
              <a:rPr lang="en-US" altLang="ja-JP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(1/3)</a:t>
            </a:r>
          </a:p>
        </p:txBody>
      </p:sp>
      <p:sp>
        <p:nvSpPr>
          <p:cNvPr id="14" name="コンテンツ プレースホルダー 2">
            <a:extLst>
              <a:ext uri="{FF2B5EF4-FFF2-40B4-BE49-F238E27FC236}">
                <a16:creationId xmlns:a16="http://schemas.microsoft.com/office/drawing/2014/main" id="{C4ED2181-75A2-4ACB-B7E3-955696DE8E41}"/>
              </a:ext>
            </a:extLst>
          </p:cNvPr>
          <p:cNvSpPr txBox="1">
            <a:spLocks/>
          </p:cNvSpPr>
          <p:nvPr/>
        </p:nvSpPr>
        <p:spPr>
          <a:xfrm>
            <a:off x="536160" y="1295013"/>
            <a:ext cx="8510415" cy="40011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marL="363538" indent="-363538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3"/>
              </a:buBlip>
              <a:defRPr kumimoji="1" lang="ja-JP" altLang="en-US" sz="2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11200" indent="-347663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3"/>
              </a:buBlip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2pPr>
            <a:lvl3pPr marL="987425" indent="-276225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3"/>
              </a:buBlip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3pPr>
            <a:lvl4pPr marL="1262063" indent="-187325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3"/>
              </a:buBlip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3"/>
              </a:buBlip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buClr>
                <a:srgbClr val="EA7087"/>
              </a:buClr>
              <a:buNone/>
              <a:defRPr/>
            </a:pPr>
            <a:r>
              <a:rPr lang="ja-JP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操作</a:t>
            </a:r>
            <a:r>
              <a:rPr lang="ja-JP" altLang="en-US" sz="2000" b="1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方法「③参加者</a:t>
            </a:r>
            <a:r>
              <a:rPr lang="ja-JP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」をクリックし</a:t>
            </a:r>
            <a:r>
              <a:rPr lang="ja-JP" altLang="en-US" sz="2000" b="1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、ご自身の</a:t>
            </a:r>
            <a:r>
              <a:rPr lang="ja-JP" altLang="en-US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「氏名</a:t>
            </a:r>
            <a:r>
              <a:rPr lang="en-US" altLang="ja-JP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_</a:t>
            </a:r>
            <a:r>
              <a:rPr lang="ja-JP" altLang="en-US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クラブ名」</a:t>
            </a:r>
            <a:r>
              <a:rPr lang="ja-JP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を確認</a:t>
            </a:r>
            <a:r>
              <a:rPr lang="ja-JP" altLang="en-US" sz="2000" b="1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してください</a:t>
            </a:r>
            <a:endParaRPr lang="en-US" altLang="ja-JP" sz="2000" b="1" dirty="0">
              <a:solidFill>
                <a:srgbClr val="000000">
                  <a:lumMod val="75000"/>
                  <a:lumOff val="25000"/>
                </a:srgb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182" y="1703003"/>
            <a:ext cx="7929363" cy="4637141"/>
          </a:xfrm>
          <a:prstGeom prst="rect">
            <a:avLst/>
          </a:prstGeom>
        </p:spPr>
      </p:pic>
      <p:sp>
        <p:nvSpPr>
          <p:cNvPr id="16" name="角丸四角形 15"/>
          <p:cNvSpPr/>
          <p:nvPr/>
        </p:nvSpPr>
        <p:spPr>
          <a:xfrm>
            <a:off x="6680887" y="2060230"/>
            <a:ext cx="1960607" cy="407737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4BD6C32-A105-8030-96AD-36DA7B716B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6552FA-2F40-4A62-A10C-2AF75C7ED1ED}" type="slidenum">
              <a:rPr lang="ja-JP" altLang="en-US" smtClean="0"/>
              <a:pPr/>
              <a:t>16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707675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260724" y="555821"/>
            <a:ext cx="8632264" cy="717177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j-cs"/>
              </a:defRPr>
            </a:lvl1pPr>
          </a:lstStyle>
          <a:p>
            <a:pPr>
              <a:defRPr/>
            </a:pPr>
            <a:r>
              <a:rPr lang="ja-JP" altLang="en-US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６</a:t>
            </a:r>
            <a:r>
              <a:rPr lang="en-US" altLang="ja-JP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. </a:t>
            </a:r>
            <a:r>
              <a:rPr lang="ja-JP" altLang="en-US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「氏名</a:t>
            </a:r>
            <a:r>
              <a:rPr lang="en-US" altLang="ja-JP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_</a:t>
            </a:r>
            <a:r>
              <a:rPr lang="ja-JP" altLang="en-US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クラブ名」の確認と変更 </a:t>
            </a:r>
            <a:r>
              <a:rPr lang="en-US" altLang="ja-JP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(2/3)</a:t>
            </a:r>
          </a:p>
        </p:txBody>
      </p:sp>
      <p:sp>
        <p:nvSpPr>
          <p:cNvPr id="14" name="コンテンツ プレースホルダー 2">
            <a:extLst>
              <a:ext uri="{FF2B5EF4-FFF2-40B4-BE49-F238E27FC236}">
                <a16:creationId xmlns:a16="http://schemas.microsoft.com/office/drawing/2014/main" id="{C4ED2181-75A2-4ACB-B7E3-955696DE8E41}"/>
              </a:ext>
            </a:extLst>
          </p:cNvPr>
          <p:cNvSpPr txBox="1">
            <a:spLocks/>
          </p:cNvSpPr>
          <p:nvPr/>
        </p:nvSpPr>
        <p:spPr>
          <a:xfrm>
            <a:off x="536160" y="1295013"/>
            <a:ext cx="8510415" cy="707886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marL="363538" indent="-363538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3"/>
              </a:buBlip>
              <a:defRPr kumimoji="1" lang="ja-JP" altLang="en-US" sz="2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11200" indent="-347663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3"/>
              </a:buBlip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2pPr>
            <a:lvl3pPr marL="987425" indent="-276225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3"/>
              </a:buBlip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3pPr>
            <a:lvl4pPr marL="1262063" indent="-187325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3"/>
              </a:buBlip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3"/>
              </a:buBlip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buClr>
                <a:srgbClr val="EA7087"/>
              </a:buClr>
              <a:buNone/>
              <a:defRPr/>
            </a:pPr>
            <a:r>
              <a:rPr lang="ja-JP" altLang="en-US" sz="2000" b="1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名前を変更するには、ご自分の名前にマウス</a:t>
            </a:r>
            <a:r>
              <a:rPr lang="ja-JP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</a:t>
            </a:r>
            <a:r>
              <a:rPr lang="ja-JP" altLang="en-US" sz="2000" b="1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持っていき「詳細」をクリック</a:t>
            </a:r>
            <a:endParaRPr lang="en-US" altLang="ja-JP" sz="2000" b="1" dirty="0">
              <a:solidFill>
                <a:srgbClr val="000000">
                  <a:lumMod val="75000"/>
                  <a:lumOff val="25000"/>
                </a:srgb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lvl="1" indent="0">
              <a:spcBef>
                <a:spcPts val="0"/>
              </a:spcBef>
              <a:buClr>
                <a:srgbClr val="EA7087"/>
              </a:buClr>
              <a:buNone/>
              <a:defRPr/>
            </a:pPr>
            <a:r>
              <a:rPr lang="ja-JP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「名前の変更」が</a:t>
            </a:r>
            <a:r>
              <a:rPr lang="ja-JP" altLang="en-US" sz="2000" b="1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表示されるのでさらにクリック</a:t>
            </a:r>
            <a:endParaRPr lang="en-US" altLang="ja-JP" sz="2000" b="1" dirty="0">
              <a:solidFill>
                <a:srgbClr val="000000">
                  <a:lumMod val="75000"/>
                  <a:lumOff val="25000"/>
                </a:srgb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686" y="1949647"/>
            <a:ext cx="7660220" cy="4214759"/>
          </a:xfrm>
          <a:prstGeom prst="rect">
            <a:avLst/>
          </a:prstGeom>
        </p:spPr>
      </p:pic>
      <p:sp>
        <p:nvSpPr>
          <p:cNvPr id="16" name="角丸四角形 15"/>
          <p:cNvSpPr/>
          <p:nvPr/>
        </p:nvSpPr>
        <p:spPr>
          <a:xfrm>
            <a:off x="5948314" y="2284354"/>
            <a:ext cx="2259547" cy="407737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36F310D-6B34-85DA-EFE7-E8FC10E7C8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6552FA-2F40-4A62-A10C-2AF75C7ED1ED}" type="slidenum">
              <a:rPr lang="ja-JP" altLang="en-US" smtClean="0"/>
              <a:pPr/>
              <a:t>17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608609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260724" y="555821"/>
            <a:ext cx="8632264" cy="717177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j-cs"/>
              </a:defRPr>
            </a:lvl1pPr>
          </a:lstStyle>
          <a:p>
            <a:pPr>
              <a:defRPr/>
            </a:pPr>
            <a:r>
              <a:rPr lang="ja-JP" altLang="en-US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６</a:t>
            </a:r>
            <a:r>
              <a:rPr lang="en-US" altLang="ja-JP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. </a:t>
            </a:r>
            <a:r>
              <a:rPr lang="ja-JP" altLang="en-US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「氏名</a:t>
            </a:r>
            <a:r>
              <a:rPr lang="en-US" altLang="ja-JP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_</a:t>
            </a:r>
            <a:r>
              <a:rPr lang="ja-JP" altLang="en-US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クラブ名」の確認と変更 </a:t>
            </a:r>
            <a:r>
              <a:rPr lang="en-US" altLang="ja-JP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(3/3)</a:t>
            </a:r>
          </a:p>
        </p:txBody>
      </p:sp>
      <p:sp>
        <p:nvSpPr>
          <p:cNvPr id="14" name="コンテンツ プレースホルダー 2">
            <a:extLst>
              <a:ext uri="{FF2B5EF4-FFF2-40B4-BE49-F238E27FC236}">
                <a16:creationId xmlns:a16="http://schemas.microsoft.com/office/drawing/2014/main" id="{C4ED2181-75A2-4ACB-B7E3-955696DE8E41}"/>
              </a:ext>
            </a:extLst>
          </p:cNvPr>
          <p:cNvSpPr txBox="1">
            <a:spLocks/>
          </p:cNvSpPr>
          <p:nvPr/>
        </p:nvSpPr>
        <p:spPr>
          <a:xfrm>
            <a:off x="536160" y="1295012"/>
            <a:ext cx="8510415" cy="40011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marL="363538" indent="-363538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2"/>
              </a:buBlip>
              <a:defRPr kumimoji="1" lang="ja-JP" altLang="en-US" sz="2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11200" indent="-347663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2"/>
              </a:buBlip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2pPr>
            <a:lvl3pPr marL="987425" indent="-276225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2"/>
              </a:buBlip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3pPr>
            <a:lvl4pPr marL="1262063" indent="-187325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2"/>
              </a:buBlip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2"/>
              </a:buBlip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buClr>
                <a:srgbClr val="EA7087"/>
              </a:buClr>
              <a:buNone/>
              <a:defRPr/>
            </a:pPr>
            <a:r>
              <a:rPr lang="ja-JP" altLang="en-US" sz="2000" b="1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</a:t>
            </a:r>
            <a:r>
              <a:rPr lang="ja-JP" altLang="en-US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氏名</a:t>
            </a:r>
            <a:r>
              <a:rPr lang="en-US" altLang="ja-JP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_</a:t>
            </a:r>
            <a:r>
              <a:rPr lang="ja-JP" altLang="en-US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クラブ名」</a:t>
            </a:r>
            <a:r>
              <a:rPr lang="ja-JP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に変更して、「</a:t>
            </a:r>
            <a:r>
              <a:rPr lang="en-US" altLang="ja-JP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OK</a:t>
            </a:r>
            <a:r>
              <a:rPr lang="ja-JP" altLang="en-US" sz="2000" b="1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」をクリックしてください</a:t>
            </a:r>
            <a:endParaRPr lang="en-US" altLang="ja-JP" sz="2000" b="1" dirty="0">
              <a:solidFill>
                <a:srgbClr val="000000">
                  <a:lumMod val="75000"/>
                  <a:lumOff val="25000"/>
                </a:srgb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857" y="1842893"/>
            <a:ext cx="7532016" cy="4458395"/>
          </a:xfrm>
          <a:prstGeom prst="rect">
            <a:avLst/>
          </a:prstGeom>
        </p:spPr>
      </p:pic>
      <p:sp>
        <p:nvSpPr>
          <p:cNvPr id="16" name="角丸四角形 15"/>
          <p:cNvSpPr/>
          <p:nvPr/>
        </p:nvSpPr>
        <p:spPr>
          <a:xfrm>
            <a:off x="3261675" y="3597826"/>
            <a:ext cx="1979628" cy="978356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D581027-9282-B334-961A-6E89273F30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6552FA-2F40-4A62-A10C-2AF75C7ED1ED}" type="slidenum">
              <a:rPr lang="ja-JP" altLang="en-US" smtClean="0"/>
              <a:pPr/>
              <a:t>18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3706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260724" y="555821"/>
            <a:ext cx="8632264" cy="717177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j-cs"/>
              </a:defRPr>
            </a:lvl1pPr>
          </a:lstStyle>
          <a:p>
            <a:pPr>
              <a:defRPr/>
            </a:pPr>
            <a:r>
              <a:rPr lang="ja-JP" altLang="en-US" sz="44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はじめに</a:t>
            </a:r>
            <a:r>
              <a:rPr lang="en-US" altLang="ja-JP" sz="44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...</a:t>
            </a:r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C4ED2181-75A2-4ACB-B7E3-955696DE8E41}"/>
              </a:ext>
            </a:extLst>
          </p:cNvPr>
          <p:cNvSpPr txBox="1">
            <a:spLocks/>
          </p:cNvSpPr>
          <p:nvPr/>
        </p:nvSpPr>
        <p:spPr>
          <a:xfrm>
            <a:off x="262389" y="1994770"/>
            <a:ext cx="8628353" cy="707886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marL="363538" indent="-363538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3"/>
              </a:buBlip>
              <a:defRPr kumimoji="1" lang="ja-JP" altLang="en-US" sz="2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11200" indent="-347663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3"/>
              </a:buBlip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2pPr>
            <a:lvl3pPr marL="987425" indent="-276225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3"/>
              </a:buBlip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3pPr>
            <a:lvl4pPr marL="1262063" indent="-187325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3"/>
              </a:buBlip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3"/>
              </a:buBlip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79" lvl="1" indent="-357179">
              <a:spcBef>
                <a:spcPts val="0"/>
              </a:spcBef>
              <a:buClr>
                <a:srgbClr val="EA7087"/>
              </a:buClr>
              <a:defRPr/>
            </a:pPr>
            <a:r>
              <a:rPr lang="ja-JP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本資料は、</a:t>
            </a:r>
            <a:r>
              <a:rPr lang="en-US" altLang="ja-JP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SAK</a:t>
            </a:r>
            <a:r>
              <a:rPr lang="ja-JP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指導者</a:t>
            </a:r>
            <a:r>
              <a:rPr lang="ja-JP" altLang="en-US" sz="2000" b="1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養成講習会理論で利用する</a:t>
            </a:r>
            <a:br>
              <a:rPr lang="en-US" altLang="ja-JP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en-US" altLang="ja-JP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Web</a:t>
            </a:r>
            <a:r>
              <a:rPr lang="ja-JP" altLang="en-US" sz="2000" b="1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会議ソフト「</a:t>
            </a:r>
            <a:r>
              <a:rPr lang="en-US" altLang="ja-JP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Zoom</a:t>
            </a:r>
            <a:r>
              <a:rPr lang="ja-JP" altLang="en-US" sz="2000" b="1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」の参加者向け操作</a:t>
            </a:r>
            <a:r>
              <a:rPr lang="ja-JP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説明</a:t>
            </a:r>
            <a:r>
              <a:rPr lang="ja-JP" altLang="en-US" sz="2000" b="1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資料です</a:t>
            </a:r>
            <a:endParaRPr lang="en-US" altLang="ja-JP" sz="2000" b="1" dirty="0">
              <a:solidFill>
                <a:srgbClr val="000000">
                  <a:lumMod val="75000"/>
                  <a:lumOff val="25000"/>
                </a:srgb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8855080-7EDD-B545-2236-A1A49981FD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6552FA-2F40-4A62-A10C-2AF75C7ED1ED}" type="slidenum">
              <a:rPr lang="ja-JP" altLang="en-US" smtClean="0"/>
              <a:pPr/>
              <a:t>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793726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260724" y="555821"/>
            <a:ext cx="8632264" cy="717177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j-cs"/>
              </a:defRPr>
            </a:lvl1pPr>
          </a:lstStyle>
          <a:p>
            <a:pPr>
              <a:defRPr/>
            </a:pPr>
            <a:r>
              <a:rPr lang="ja-JP" altLang="en-US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７</a:t>
            </a:r>
            <a:r>
              <a:rPr lang="en-US" altLang="ja-JP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.</a:t>
            </a:r>
            <a:r>
              <a:rPr lang="ja-JP" altLang="en-US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講習会中の質問について（</a:t>
            </a:r>
            <a:r>
              <a:rPr lang="en-US" altLang="ja-JP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1/2</a:t>
            </a:r>
            <a:r>
              <a:rPr lang="ja-JP" altLang="en-US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lang="en-US" altLang="ja-JP" sz="3600" b="1" dirty="0">
              <a:solidFill>
                <a:srgbClr val="000000">
                  <a:lumMod val="75000"/>
                  <a:lumOff val="25000"/>
                </a:srgb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コンテンツ プレースホルダー 2">
            <a:extLst>
              <a:ext uri="{FF2B5EF4-FFF2-40B4-BE49-F238E27FC236}">
                <a16:creationId xmlns:a16="http://schemas.microsoft.com/office/drawing/2014/main" id="{C4ED2181-75A2-4ACB-B7E3-955696DE8E41}"/>
              </a:ext>
            </a:extLst>
          </p:cNvPr>
          <p:cNvSpPr txBox="1">
            <a:spLocks/>
          </p:cNvSpPr>
          <p:nvPr/>
        </p:nvSpPr>
        <p:spPr>
          <a:xfrm>
            <a:off x="536160" y="1295013"/>
            <a:ext cx="8510415" cy="40011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marL="363538" indent="-363538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2"/>
              </a:buBlip>
              <a:defRPr kumimoji="1" lang="ja-JP" altLang="en-US" sz="2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11200" indent="-347663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2"/>
              </a:buBlip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2pPr>
            <a:lvl3pPr marL="987425" indent="-276225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2"/>
              </a:buBlip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3pPr>
            <a:lvl4pPr marL="1262063" indent="-187325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2"/>
              </a:buBlip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2"/>
              </a:buBlip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buClr>
                <a:srgbClr val="EA7087"/>
              </a:buClr>
              <a:buNone/>
              <a:defRPr/>
            </a:pPr>
            <a:r>
              <a:rPr lang="ja-JP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前頁の操作</a:t>
            </a:r>
            <a:r>
              <a:rPr lang="ja-JP" altLang="en-US" sz="2000" b="1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方法「④チャット</a:t>
            </a:r>
            <a:r>
              <a:rPr lang="ja-JP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」</a:t>
            </a:r>
            <a:r>
              <a:rPr lang="ja-JP" altLang="en-US" sz="2000" b="1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をクリックすると、チャット専用画面</a:t>
            </a:r>
            <a:r>
              <a:rPr lang="ja-JP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が</a:t>
            </a:r>
            <a:r>
              <a:rPr lang="ja-JP" altLang="en-US" sz="2000" b="1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表示されます</a:t>
            </a:r>
            <a:endParaRPr lang="en-US" altLang="ja-JP" sz="2000" b="1" dirty="0">
              <a:solidFill>
                <a:srgbClr val="000000">
                  <a:lumMod val="75000"/>
                  <a:lumOff val="25000"/>
                </a:srgb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304" y="1717155"/>
            <a:ext cx="7239787" cy="4221645"/>
          </a:xfrm>
          <a:prstGeom prst="rect">
            <a:avLst/>
          </a:prstGeom>
        </p:spPr>
      </p:pic>
      <p:sp>
        <p:nvSpPr>
          <p:cNvPr id="7" name="角丸四角形 6"/>
          <p:cNvSpPr/>
          <p:nvPr/>
        </p:nvSpPr>
        <p:spPr>
          <a:xfrm>
            <a:off x="6155703" y="3827968"/>
            <a:ext cx="1574276" cy="2007224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3CB3880-C7EE-C024-28F0-FAF96AD33D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6552FA-2F40-4A62-A10C-2AF75C7ED1ED}" type="slidenum">
              <a:rPr lang="ja-JP" altLang="en-US" smtClean="0"/>
              <a:pPr/>
              <a:t>19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360347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260724" y="555821"/>
            <a:ext cx="8632264" cy="717177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j-cs"/>
              </a:defRPr>
            </a:lvl1pPr>
          </a:lstStyle>
          <a:p>
            <a:pPr>
              <a:defRPr/>
            </a:pPr>
            <a:r>
              <a:rPr lang="ja-JP" altLang="en-US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７</a:t>
            </a:r>
            <a:r>
              <a:rPr lang="en-US" altLang="ja-JP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.</a:t>
            </a:r>
            <a:r>
              <a:rPr lang="ja-JP" altLang="en-US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講習会中の質問について（</a:t>
            </a:r>
            <a:r>
              <a:rPr lang="en-US" altLang="ja-JP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2/2</a:t>
            </a:r>
            <a:r>
              <a:rPr lang="ja-JP" altLang="en-US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lang="en-US" altLang="ja-JP" sz="3600" b="1" dirty="0">
              <a:solidFill>
                <a:srgbClr val="000000">
                  <a:lumMod val="75000"/>
                  <a:lumOff val="25000"/>
                </a:srgb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defRPr/>
            </a:pPr>
            <a:endParaRPr lang="en-US" altLang="ja-JP" sz="3600" b="1" dirty="0">
              <a:solidFill>
                <a:srgbClr val="000000">
                  <a:lumMod val="75000"/>
                  <a:lumOff val="25000"/>
                </a:srgb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コンテンツ プレースホルダー 2">
            <a:extLst>
              <a:ext uri="{FF2B5EF4-FFF2-40B4-BE49-F238E27FC236}">
                <a16:creationId xmlns:a16="http://schemas.microsoft.com/office/drawing/2014/main" id="{C4ED2181-75A2-4ACB-B7E3-955696DE8E41}"/>
              </a:ext>
            </a:extLst>
          </p:cNvPr>
          <p:cNvSpPr txBox="1">
            <a:spLocks/>
          </p:cNvSpPr>
          <p:nvPr/>
        </p:nvSpPr>
        <p:spPr>
          <a:xfrm>
            <a:off x="536160" y="1295020"/>
            <a:ext cx="8510415" cy="1015663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marL="363538" indent="-363538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2"/>
              </a:buBlip>
              <a:defRPr kumimoji="1" lang="ja-JP" altLang="en-US" sz="2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11200" indent="-347663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2"/>
              </a:buBlip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2pPr>
            <a:lvl3pPr marL="987425" indent="-276225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2"/>
              </a:buBlip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3pPr>
            <a:lvl4pPr marL="1262063" indent="-187325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2"/>
              </a:buBlip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2"/>
              </a:buBlip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buClr>
                <a:srgbClr val="EA7087"/>
              </a:buClr>
              <a:buNone/>
              <a:defRPr/>
            </a:pPr>
            <a:r>
              <a:rPr lang="ja-JP" altLang="en-US" sz="2000" b="1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送信先として</a:t>
            </a:r>
            <a:r>
              <a:rPr lang="ja-JP" altLang="en-US" sz="2000" b="1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</a:t>
            </a:r>
            <a:r>
              <a:rPr lang="ja-JP" altLang="en-US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ホスト」</a:t>
            </a:r>
            <a:r>
              <a:rPr lang="ja-JP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を選択し、質問を入力</a:t>
            </a:r>
            <a:r>
              <a:rPr lang="ja-JP" altLang="en-US" sz="2000" b="1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してください</a:t>
            </a:r>
            <a:br>
              <a:rPr lang="en-US" altLang="ja-JP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en-US" altLang="ja-JP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2000" b="1" u="sng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「全員</a:t>
            </a:r>
            <a:r>
              <a:rPr lang="ja-JP" altLang="en-US" sz="2000" b="1" u="sng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」は選択しないでください</a:t>
            </a:r>
            <a:endParaRPr lang="en-US" altLang="ja-JP" sz="2000" b="1" u="sng" dirty="0">
              <a:solidFill>
                <a:srgbClr val="000000">
                  <a:lumMod val="75000"/>
                  <a:lumOff val="25000"/>
                </a:srgb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lvl="1" indent="0">
              <a:spcBef>
                <a:spcPts val="0"/>
              </a:spcBef>
              <a:buClr>
                <a:srgbClr val="EA7087"/>
              </a:buClr>
              <a:buNone/>
              <a:defRPr/>
            </a:pPr>
            <a:r>
              <a:rPr lang="ja-JP" altLang="en-US" sz="2000" b="1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即時回答が無理な場合もあり、その場合は</a:t>
            </a:r>
            <a:r>
              <a:rPr lang="en-US" altLang="ja-JP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SAK</a:t>
            </a:r>
            <a:r>
              <a:rPr lang="ja-JP" altLang="en-US" sz="2000" b="1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ホームページへ</a:t>
            </a:r>
            <a:r>
              <a:rPr lang="en-US" altLang="ja-JP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QA</a:t>
            </a:r>
            <a:r>
              <a:rPr lang="ja-JP" altLang="en-US" sz="2000" b="1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を掲載します</a:t>
            </a:r>
            <a:endParaRPr lang="en-US" altLang="ja-JP" sz="2000" b="1" dirty="0">
              <a:solidFill>
                <a:srgbClr val="000000">
                  <a:lumMod val="75000"/>
                  <a:lumOff val="25000"/>
                </a:srgb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649" y="2341043"/>
            <a:ext cx="7034445" cy="4101908"/>
          </a:xfrm>
          <a:prstGeom prst="rect">
            <a:avLst/>
          </a:prstGeom>
        </p:spPr>
      </p:pic>
      <p:sp>
        <p:nvSpPr>
          <p:cNvPr id="7" name="角丸四角形 6"/>
          <p:cNvSpPr/>
          <p:nvPr/>
        </p:nvSpPr>
        <p:spPr>
          <a:xfrm>
            <a:off x="6163655" y="5986600"/>
            <a:ext cx="1574276" cy="377072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AFE9F3D-1D5C-8259-D8EB-A5B5A4D093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6552FA-2F40-4A62-A10C-2AF75C7ED1ED}" type="slidenum">
              <a:rPr lang="ja-JP" altLang="en-US" smtClean="0"/>
              <a:pPr/>
              <a:t>20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856660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260724" y="555821"/>
            <a:ext cx="8632264" cy="717177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j-cs"/>
              </a:defRPr>
            </a:lvl1pPr>
          </a:lstStyle>
          <a:p>
            <a:pPr lvl="0">
              <a:defRPr/>
            </a:pPr>
            <a:r>
              <a:rPr lang="ja-JP" altLang="en-US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８</a:t>
            </a:r>
            <a:r>
              <a:rPr lang="en-US" altLang="ja-JP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. </a:t>
            </a:r>
            <a:r>
              <a:rPr lang="ja-JP" altLang="en-US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問い合わせ先</a:t>
            </a:r>
            <a:endParaRPr lang="en-US" altLang="ja-JP" sz="3600" b="1" dirty="0">
              <a:solidFill>
                <a:srgbClr val="000000">
                  <a:lumMod val="75000"/>
                  <a:lumOff val="25000"/>
                </a:srgb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コンテンツ プレースホルダー 2">
            <a:extLst>
              <a:ext uri="{FF2B5EF4-FFF2-40B4-BE49-F238E27FC236}">
                <a16:creationId xmlns:a16="http://schemas.microsoft.com/office/drawing/2014/main" id="{C4ED2181-75A2-4ACB-B7E3-955696DE8E41}"/>
              </a:ext>
            </a:extLst>
          </p:cNvPr>
          <p:cNvSpPr txBox="1">
            <a:spLocks/>
          </p:cNvSpPr>
          <p:nvPr/>
        </p:nvSpPr>
        <p:spPr>
          <a:xfrm>
            <a:off x="723220" y="1518709"/>
            <a:ext cx="8081423" cy="452431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marL="363538" indent="-363538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2"/>
              </a:buBlip>
              <a:defRPr kumimoji="1" lang="ja-JP" altLang="en-US" sz="2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11200" indent="-347663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2"/>
              </a:buBlip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2pPr>
            <a:lvl3pPr marL="987425" indent="-276225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2"/>
              </a:buBlip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3pPr>
            <a:lvl4pPr marL="1262063" indent="-187325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2"/>
              </a:buBlip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2"/>
              </a:buBlip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buClr>
                <a:srgbClr val="EA7087"/>
              </a:buClr>
              <a:buNone/>
              <a:defRPr/>
            </a:pPr>
            <a:r>
              <a:rPr lang="en-US" altLang="ja-JP" sz="24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2400" b="1" u="sng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参加に際して問題等ある場合</a:t>
            </a:r>
            <a:r>
              <a:rPr lang="en-US" altLang="ja-JP" sz="24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</a:p>
          <a:p>
            <a:pPr marL="276218" lvl="2" indent="0">
              <a:spcBef>
                <a:spcPts val="0"/>
              </a:spcBef>
              <a:buClr>
                <a:srgbClr val="EA7087"/>
              </a:buClr>
              <a:buNone/>
              <a:defRPr/>
            </a:pPr>
            <a:r>
              <a:rPr lang="ja-JP" altLang="en-US" sz="2400" b="1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事前の不都合判明、当日のトラブル発生等、参加に際して</a:t>
            </a:r>
            <a:br>
              <a:rPr lang="en-US" altLang="ja-JP" sz="24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ja-JP" altLang="en-US" sz="2400" b="1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何かしら問題等がある場合は、以下</a:t>
            </a:r>
            <a:r>
              <a:rPr lang="ja-JP" altLang="en-US" sz="24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</a:t>
            </a:r>
            <a:r>
              <a:rPr lang="ja-JP" altLang="en-US" sz="2400" b="1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ご連絡ください</a:t>
            </a:r>
            <a:endParaRPr lang="en-US" altLang="ja-JP" sz="2400" b="1" dirty="0">
              <a:solidFill>
                <a:srgbClr val="000000">
                  <a:lumMod val="75000"/>
                  <a:lumOff val="25000"/>
                </a:srgb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76218" lvl="2" indent="0">
              <a:spcBef>
                <a:spcPts val="0"/>
              </a:spcBef>
              <a:buClr>
                <a:srgbClr val="EA7087"/>
              </a:buClr>
              <a:buNone/>
              <a:defRPr/>
            </a:pPr>
            <a:endParaRPr lang="en-US" altLang="ja-JP" sz="2400" b="1" dirty="0">
              <a:solidFill>
                <a:srgbClr val="000000">
                  <a:lumMod val="75000"/>
                  <a:lumOff val="25000"/>
                </a:srgb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76218" lvl="2" indent="0">
              <a:spcBef>
                <a:spcPts val="0"/>
              </a:spcBef>
              <a:buClr>
                <a:srgbClr val="EA7087"/>
              </a:buClr>
              <a:buNone/>
              <a:defRPr/>
            </a:pPr>
            <a:r>
              <a:rPr lang="ja-JP" altLang="en-US" sz="24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連絡先</a:t>
            </a:r>
            <a:endParaRPr lang="en-US" altLang="ja-JP" sz="2400" b="1" dirty="0">
              <a:solidFill>
                <a:srgbClr val="000000">
                  <a:lumMod val="75000"/>
                  <a:lumOff val="25000"/>
                </a:srgb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76218" lvl="2" indent="0">
              <a:spcBef>
                <a:spcPts val="0"/>
              </a:spcBef>
              <a:buClr>
                <a:srgbClr val="EA7087"/>
              </a:buClr>
              <a:buNone/>
              <a:defRPr/>
            </a:pPr>
            <a:r>
              <a:rPr lang="en-US" altLang="ja-JP" sz="24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	Mail	: </a:t>
            </a:r>
            <a:r>
              <a:rPr lang="en-US" altLang="ja-JP" sz="24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jimu@sak.or.jp</a:t>
            </a:r>
          </a:p>
          <a:p>
            <a:pPr marL="276218" lvl="2" indent="0">
              <a:spcBef>
                <a:spcPts val="0"/>
              </a:spcBef>
              <a:buClr>
                <a:srgbClr val="EA7087"/>
              </a:buClr>
              <a:buNone/>
              <a:defRPr/>
            </a:pPr>
            <a:r>
              <a:rPr lang="en-US" altLang="ja-JP" sz="24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	Tel	: </a:t>
            </a:r>
            <a:r>
              <a:rPr lang="ja-JP" altLang="en-US" sz="2400" dirty="0"/>
              <a:t>０４５（３１１）８９０７</a:t>
            </a:r>
            <a:r>
              <a:rPr lang="en-US" altLang="ja-JP" sz="24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</a:p>
          <a:p>
            <a:pPr marL="0" lvl="1" indent="0">
              <a:spcBef>
                <a:spcPts val="0"/>
              </a:spcBef>
              <a:buClr>
                <a:srgbClr val="EA7087"/>
              </a:buClr>
              <a:buNone/>
              <a:defRPr/>
            </a:pPr>
            <a:endParaRPr lang="en-US" altLang="ja-JP" sz="2400" b="1" dirty="0">
              <a:solidFill>
                <a:srgbClr val="000000">
                  <a:lumMod val="75000"/>
                  <a:lumOff val="25000"/>
                </a:srgb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lvl="1" indent="0">
              <a:spcBef>
                <a:spcPts val="0"/>
              </a:spcBef>
              <a:buClr>
                <a:srgbClr val="EA7087"/>
              </a:buClr>
              <a:buNone/>
              <a:defRPr/>
            </a:pPr>
            <a:r>
              <a:rPr lang="en-US" altLang="ja-JP" sz="24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en-US" altLang="ja-JP" sz="2400" b="1" u="sng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Zoom</a:t>
            </a:r>
            <a:r>
              <a:rPr lang="ja-JP" altLang="en-US" sz="2400" b="1" u="sng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の使い方等</a:t>
            </a:r>
            <a:r>
              <a:rPr lang="en-US" altLang="ja-JP" sz="24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</a:p>
          <a:p>
            <a:pPr marL="276218" lvl="2" indent="0">
              <a:spcBef>
                <a:spcPts val="0"/>
              </a:spcBef>
              <a:buClr>
                <a:srgbClr val="EA7087"/>
              </a:buClr>
              <a:buNone/>
              <a:defRPr/>
            </a:pPr>
            <a:r>
              <a:rPr lang="en-US" altLang="ja-JP" sz="24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Zoom</a:t>
            </a:r>
            <a:r>
              <a:rPr lang="ja-JP" altLang="en-US" sz="2400" b="1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の使い方や事前準備は、メーカーサポートページを</a:t>
            </a:r>
            <a:br>
              <a:rPr lang="en-US" altLang="ja-JP" sz="24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ja-JP" altLang="en-US" sz="2400" b="1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ご参照ください</a:t>
            </a:r>
            <a:r>
              <a:rPr lang="ja-JP" altLang="en-US" sz="24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</a:t>
            </a:r>
            <a:endParaRPr lang="en-US" altLang="ja-JP" sz="2400" b="1" dirty="0">
              <a:solidFill>
                <a:srgbClr val="000000">
                  <a:lumMod val="75000"/>
                  <a:lumOff val="25000"/>
                </a:srgb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76218" lvl="2" indent="0">
              <a:spcBef>
                <a:spcPts val="0"/>
              </a:spcBef>
              <a:buClr>
                <a:srgbClr val="EA7087"/>
              </a:buClr>
              <a:buNone/>
              <a:defRPr/>
            </a:pPr>
            <a:r>
              <a:rPr lang="en-US" altLang="ja-JP" sz="24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hlinkClick r:id="rId3"/>
              </a:rPr>
              <a:t>https://support.zoom.us/hc/ja</a:t>
            </a:r>
            <a:endParaRPr lang="en-US" altLang="ja-JP" sz="2400" b="1" dirty="0">
              <a:solidFill>
                <a:srgbClr val="000000">
                  <a:lumMod val="75000"/>
                  <a:lumOff val="25000"/>
                </a:srgb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761B104-4016-6CA5-3ABA-977E01F310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6552FA-2F40-4A62-A10C-2AF75C7ED1ED}" type="slidenum">
              <a:rPr lang="ja-JP" altLang="en-US" smtClean="0"/>
              <a:pPr/>
              <a:t>21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95350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260724" y="555821"/>
            <a:ext cx="8632264" cy="717177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j-cs"/>
              </a:defRPr>
            </a:lvl1pPr>
          </a:lstStyle>
          <a:p>
            <a:pPr>
              <a:defRPr/>
            </a:pPr>
            <a:r>
              <a:rPr lang="ja-JP" altLang="en-US" sz="44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資料の構成</a:t>
            </a:r>
            <a:endParaRPr lang="en-US" altLang="ja-JP" sz="4400" b="1" dirty="0">
              <a:solidFill>
                <a:srgbClr val="000000">
                  <a:lumMod val="75000"/>
                  <a:lumOff val="25000"/>
                </a:srgb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C4ED2181-75A2-4ACB-B7E3-955696DE8E41}"/>
              </a:ext>
            </a:extLst>
          </p:cNvPr>
          <p:cNvSpPr txBox="1">
            <a:spLocks/>
          </p:cNvSpPr>
          <p:nvPr/>
        </p:nvSpPr>
        <p:spPr>
          <a:xfrm>
            <a:off x="254705" y="1593506"/>
            <a:ext cx="8628353" cy="470898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marL="363538" indent="-363538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3"/>
              </a:buBlip>
              <a:defRPr kumimoji="1" lang="ja-JP" altLang="en-US" sz="2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11200" indent="-347663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3"/>
              </a:buBlip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2pPr>
            <a:lvl3pPr marL="987425" indent="-276225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3"/>
              </a:buBlip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3pPr>
            <a:lvl4pPr marL="1262063" indent="-187325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3"/>
              </a:buBlip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3"/>
              </a:buBlip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lvl="1" indent="-457189">
              <a:spcBef>
                <a:spcPts val="0"/>
              </a:spcBef>
              <a:buClr>
                <a:srgbClr val="00B0F0"/>
              </a:buClr>
              <a:buFont typeface="+mj-lt"/>
              <a:buAutoNum type="arabicPeriod"/>
              <a:defRPr/>
            </a:pPr>
            <a:r>
              <a:rPr lang="en-US" altLang="ja-JP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Zoom</a:t>
            </a:r>
            <a:r>
              <a:rPr lang="ja-JP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とは</a:t>
            </a:r>
            <a:endParaRPr lang="en-US" altLang="ja-JP" sz="2000" b="1" dirty="0">
              <a:solidFill>
                <a:srgbClr val="000000">
                  <a:lumMod val="75000"/>
                  <a:lumOff val="25000"/>
                </a:srgb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457189" lvl="1" indent="-457189">
              <a:spcBef>
                <a:spcPts val="0"/>
              </a:spcBef>
              <a:buClr>
                <a:srgbClr val="00B0F0"/>
              </a:buClr>
              <a:buFont typeface="+mj-lt"/>
              <a:buAutoNum type="arabicPeriod"/>
              <a:defRPr/>
            </a:pPr>
            <a:endParaRPr lang="en-US" altLang="ja-JP" sz="2000" b="1" dirty="0">
              <a:solidFill>
                <a:srgbClr val="000000">
                  <a:lumMod val="75000"/>
                  <a:lumOff val="25000"/>
                </a:srgb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457189" lvl="1" indent="-457189">
              <a:spcBef>
                <a:spcPts val="0"/>
              </a:spcBef>
              <a:buClr>
                <a:srgbClr val="00B0F0"/>
              </a:buClr>
              <a:buFont typeface="+mj-lt"/>
              <a:buAutoNum type="arabicPeriod"/>
              <a:defRPr/>
            </a:pPr>
            <a:r>
              <a:rPr lang="ja-JP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動作環境について</a:t>
            </a:r>
            <a:endParaRPr lang="en-US" altLang="ja-JP" sz="2000" b="1" dirty="0">
              <a:solidFill>
                <a:srgbClr val="000000">
                  <a:lumMod val="75000"/>
                  <a:lumOff val="25000"/>
                </a:srgb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457189" lvl="1" indent="-457189">
              <a:spcBef>
                <a:spcPts val="0"/>
              </a:spcBef>
              <a:buClr>
                <a:srgbClr val="00B0F0"/>
              </a:buClr>
              <a:buFont typeface="+mj-lt"/>
              <a:buAutoNum type="arabicPeriod"/>
              <a:defRPr/>
            </a:pPr>
            <a:endParaRPr lang="en-US" altLang="ja-JP" sz="2000" b="1" dirty="0">
              <a:solidFill>
                <a:srgbClr val="000000">
                  <a:lumMod val="75000"/>
                  <a:lumOff val="25000"/>
                </a:srgb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457189" lvl="1" indent="-457189">
              <a:spcBef>
                <a:spcPts val="0"/>
              </a:spcBef>
              <a:buClr>
                <a:srgbClr val="00B0F0"/>
              </a:buClr>
              <a:buFont typeface="+mj-lt"/>
              <a:buAutoNum type="arabicPeriod"/>
              <a:defRPr/>
            </a:pPr>
            <a:r>
              <a:rPr lang="ja-JP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接続</a:t>
            </a:r>
            <a:r>
              <a:rPr lang="ja-JP" altLang="en-US" sz="2000" b="1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方法 アプリで接続</a:t>
            </a:r>
            <a:endParaRPr lang="en-US" altLang="ja-JP" sz="2000" b="1" dirty="0">
              <a:solidFill>
                <a:srgbClr val="000000">
                  <a:lumMod val="75000"/>
                  <a:lumOff val="25000"/>
                </a:srgb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457189" lvl="1" indent="-457189">
              <a:spcBef>
                <a:spcPts val="0"/>
              </a:spcBef>
              <a:buClr>
                <a:srgbClr val="00B0F0"/>
              </a:buClr>
              <a:buFont typeface="+mj-lt"/>
              <a:buAutoNum type="arabicPeriod"/>
              <a:defRPr/>
            </a:pPr>
            <a:endParaRPr lang="en-US" altLang="ja-JP" sz="2000" b="1" dirty="0">
              <a:solidFill>
                <a:srgbClr val="000000">
                  <a:lumMod val="75000"/>
                  <a:lumOff val="25000"/>
                </a:srgb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457189" lvl="1" indent="-457189">
              <a:spcBef>
                <a:spcPts val="0"/>
              </a:spcBef>
              <a:buClr>
                <a:srgbClr val="00B0F0"/>
              </a:buClr>
              <a:buFont typeface="+mj-lt"/>
              <a:buAutoNum type="arabicPeriod"/>
              <a:defRPr/>
            </a:pPr>
            <a:r>
              <a:rPr lang="ja-JP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接続方法 </a:t>
            </a:r>
            <a:r>
              <a:rPr lang="en-US" altLang="ja-JP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Web</a:t>
            </a:r>
            <a:r>
              <a:rPr lang="ja-JP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ブラウザで接続</a:t>
            </a:r>
            <a:endParaRPr lang="en-US" altLang="ja-JP" sz="2000" b="1" dirty="0">
              <a:solidFill>
                <a:srgbClr val="000000">
                  <a:lumMod val="75000"/>
                  <a:lumOff val="25000"/>
                </a:srgb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457189" lvl="1" indent="-457189">
              <a:spcBef>
                <a:spcPts val="0"/>
              </a:spcBef>
              <a:buClr>
                <a:srgbClr val="00B0F0"/>
              </a:buClr>
              <a:buFont typeface="+mj-lt"/>
              <a:buAutoNum type="arabicPeriod"/>
              <a:defRPr/>
            </a:pPr>
            <a:endParaRPr lang="en-US" altLang="ja-JP" sz="2000" b="1" dirty="0">
              <a:solidFill>
                <a:srgbClr val="000000">
                  <a:lumMod val="75000"/>
                  <a:lumOff val="25000"/>
                </a:srgb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457189" lvl="1" indent="-457189">
              <a:spcBef>
                <a:spcPts val="0"/>
              </a:spcBef>
              <a:buClr>
                <a:srgbClr val="00B0F0"/>
              </a:buClr>
              <a:buFont typeface="+mj-lt"/>
              <a:buAutoNum type="arabicPeriod"/>
              <a:defRPr/>
            </a:pPr>
            <a:r>
              <a:rPr lang="ja-JP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操作方法について</a:t>
            </a:r>
            <a:endParaRPr lang="en-US" altLang="ja-JP" sz="2000" b="1" dirty="0">
              <a:solidFill>
                <a:srgbClr val="000000">
                  <a:lumMod val="75000"/>
                  <a:lumOff val="25000"/>
                </a:srgb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457189" lvl="1" indent="-457189">
              <a:spcBef>
                <a:spcPts val="0"/>
              </a:spcBef>
              <a:buClr>
                <a:srgbClr val="00B0F0"/>
              </a:buClr>
              <a:buFont typeface="+mj-lt"/>
              <a:buAutoNum type="arabicPeriod"/>
              <a:defRPr/>
            </a:pPr>
            <a:endParaRPr lang="en-US" altLang="ja-JP" sz="2000" b="1" dirty="0">
              <a:solidFill>
                <a:srgbClr val="000000">
                  <a:lumMod val="75000"/>
                  <a:lumOff val="25000"/>
                </a:srgb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457189" lvl="1" indent="-457189">
              <a:spcBef>
                <a:spcPts val="0"/>
              </a:spcBef>
              <a:buClr>
                <a:srgbClr val="00B0F0"/>
              </a:buClr>
              <a:buFont typeface="+mj-lt"/>
              <a:buAutoNum type="arabicPeriod"/>
              <a:defRPr/>
            </a:pPr>
            <a:r>
              <a:rPr lang="ja-JP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「氏名</a:t>
            </a:r>
            <a:r>
              <a:rPr lang="en-US" altLang="ja-JP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_</a:t>
            </a:r>
            <a:r>
              <a:rPr lang="ja-JP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クラブ名」の確認と変更</a:t>
            </a:r>
            <a:endParaRPr lang="en-US" altLang="ja-JP" sz="2000" b="1" dirty="0">
              <a:solidFill>
                <a:srgbClr val="000000">
                  <a:lumMod val="75000"/>
                  <a:lumOff val="25000"/>
                </a:srgb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457189" lvl="1" indent="-457189">
              <a:spcBef>
                <a:spcPts val="0"/>
              </a:spcBef>
              <a:buClr>
                <a:srgbClr val="00B0F0"/>
              </a:buClr>
              <a:buFont typeface="+mj-lt"/>
              <a:buAutoNum type="arabicPeriod"/>
              <a:defRPr/>
            </a:pPr>
            <a:endParaRPr lang="en-US" altLang="ja-JP" sz="2000" b="1" dirty="0">
              <a:solidFill>
                <a:srgbClr val="000000">
                  <a:lumMod val="75000"/>
                  <a:lumOff val="25000"/>
                </a:srgb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457189" lvl="1" indent="-457189">
              <a:spcBef>
                <a:spcPts val="0"/>
              </a:spcBef>
              <a:buClr>
                <a:srgbClr val="00B0F0"/>
              </a:buClr>
              <a:buFont typeface="+mj-lt"/>
              <a:buAutoNum type="arabicPeriod"/>
              <a:defRPr/>
            </a:pPr>
            <a:r>
              <a:rPr lang="ja-JP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理論講習会中の質問について</a:t>
            </a:r>
            <a:endParaRPr lang="en-US" altLang="ja-JP" sz="2000" b="1" dirty="0">
              <a:solidFill>
                <a:srgbClr val="000000">
                  <a:lumMod val="75000"/>
                  <a:lumOff val="25000"/>
                </a:srgb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457189" lvl="1" indent="-457189">
              <a:spcBef>
                <a:spcPts val="0"/>
              </a:spcBef>
              <a:buClr>
                <a:srgbClr val="00B0F0"/>
              </a:buClr>
              <a:buFont typeface="+mj-lt"/>
              <a:buAutoNum type="arabicPeriod"/>
              <a:defRPr/>
            </a:pPr>
            <a:endParaRPr lang="en-US" altLang="ja-JP" sz="2000" b="1" dirty="0">
              <a:solidFill>
                <a:srgbClr val="000000">
                  <a:lumMod val="75000"/>
                  <a:lumOff val="25000"/>
                </a:srgb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457189" lvl="1" indent="-457189">
              <a:spcBef>
                <a:spcPts val="0"/>
              </a:spcBef>
              <a:buClr>
                <a:srgbClr val="00B0F0"/>
              </a:buClr>
              <a:buFont typeface="+mj-lt"/>
              <a:buAutoNum type="arabicPeriod"/>
              <a:defRPr/>
            </a:pPr>
            <a:r>
              <a:rPr lang="ja-JP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問い合わせ先</a:t>
            </a:r>
            <a:endParaRPr lang="en-US" altLang="ja-JP" sz="2000" b="1" dirty="0">
              <a:solidFill>
                <a:srgbClr val="000000">
                  <a:lumMod val="75000"/>
                  <a:lumOff val="25000"/>
                </a:srgb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7FCD8F1-5C5B-8AFF-30C8-2A4620E57F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6552FA-2F40-4A62-A10C-2AF75C7ED1ED}" type="slidenum">
              <a:rPr lang="ja-JP" altLang="en-US" smtClean="0"/>
              <a:pPr/>
              <a:t>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24768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260724" y="555821"/>
            <a:ext cx="8632264" cy="717177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j-cs"/>
              </a:defRPr>
            </a:lvl1pPr>
          </a:lstStyle>
          <a:p>
            <a:pPr>
              <a:defRPr/>
            </a:pPr>
            <a:r>
              <a:rPr lang="en-US" altLang="ja-JP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1.Zoom</a:t>
            </a:r>
            <a:r>
              <a:rPr lang="ja-JP" altLang="en-US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とは</a:t>
            </a:r>
            <a:endParaRPr lang="en-US" altLang="ja-JP" sz="3600" b="1" dirty="0">
              <a:solidFill>
                <a:srgbClr val="000000">
                  <a:lumMod val="75000"/>
                  <a:lumOff val="25000"/>
                </a:srgb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C4ED2181-75A2-4ACB-B7E3-955696DE8E41}"/>
              </a:ext>
            </a:extLst>
          </p:cNvPr>
          <p:cNvSpPr txBox="1">
            <a:spLocks/>
          </p:cNvSpPr>
          <p:nvPr/>
        </p:nvSpPr>
        <p:spPr>
          <a:xfrm>
            <a:off x="461255" y="1384396"/>
            <a:ext cx="8774607" cy="1323439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marL="363538" indent="-363538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3"/>
              </a:buBlip>
              <a:defRPr kumimoji="1" lang="ja-JP" altLang="en-US" sz="2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11200" indent="-347663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3"/>
              </a:buBlip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2pPr>
            <a:lvl3pPr marL="987425" indent="-276225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3"/>
              </a:buBlip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3pPr>
            <a:lvl4pPr marL="1262063" indent="-187325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3"/>
              </a:buBlip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3"/>
              </a:buBlip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79" lvl="1" indent="-357179">
              <a:spcBef>
                <a:spcPts val="0"/>
              </a:spcBef>
              <a:buClr>
                <a:srgbClr val="EA7087"/>
              </a:buClr>
              <a:defRPr/>
            </a:pPr>
            <a:r>
              <a:rPr lang="ja-JP" altLang="en-US" sz="2000" b="1" dirty="0">
                <a:solidFill>
                  <a:srgbClr val="40404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パソコンやスマートフォンから参加可能な</a:t>
            </a:r>
            <a:r>
              <a:rPr lang="en-US" altLang="ja-JP" sz="2000" b="1" dirty="0">
                <a:solidFill>
                  <a:srgbClr val="40404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Web</a:t>
            </a:r>
            <a:r>
              <a:rPr lang="ja-JP" altLang="en-US" sz="2000" b="1" dirty="0">
                <a:solidFill>
                  <a:srgbClr val="40404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会議ソフト</a:t>
            </a:r>
            <a:endParaRPr lang="en-US" altLang="ja-JP" sz="2000" b="1" dirty="0">
              <a:solidFill>
                <a:srgbClr val="40404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357179" lvl="1" indent="-357179">
              <a:spcBef>
                <a:spcPts val="0"/>
              </a:spcBef>
              <a:buClr>
                <a:srgbClr val="EA7087"/>
              </a:buClr>
              <a:defRPr/>
            </a:pPr>
            <a:r>
              <a:rPr lang="ja-JP" altLang="en-US" sz="2000" b="1">
                <a:solidFill>
                  <a:srgbClr val="40404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会議には</a:t>
            </a:r>
            <a:r>
              <a:rPr lang="ja-JP" altLang="en-US" sz="2000" b="1" dirty="0">
                <a:solidFill>
                  <a:srgbClr val="40404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メールで通知</a:t>
            </a:r>
            <a:r>
              <a:rPr lang="ja-JP" altLang="en-US" sz="2000" b="1">
                <a:solidFill>
                  <a:srgbClr val="40404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された</a:t>
            </a:r>
            <a:r>
              <a:rPr lang="en-US" altLang="ja-JP" sz="2000" b="1" dirty="0">
                <a:solidFill>
                  <a:srgbClr val="40404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URL</a:t>
            </a:r>
            <a:r>
              <a:rPr lang="ja-JP" altLang="en-US" sz="2000" b="1">
                <a:solidFill>
                  <a:srgbClr val="40404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、もしくはミーティング</a:t>
            </a:r>
            <a:r>
              <a:rPr lang="en-US" altLang="ja-JP" sz="2000" b="1" dirty="0">
                <a:solidFill>
                  <a:srgbClr val="40404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ID</a:t>
            </a:r>
            <a:r>
              <a:rPr lang="ja-JP" altLang="en-US" sz="2000" b="1">
                <a:solidFill>
                  <a:srgbClr val="40404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と呼ばれる</a:t>
            </a:r>
            <a:br>
              <a:rPr lang="en-US" altLang="ja-JP" sz="2000" b="1" dirty="0">
                <a:solidFill>
                  <a:srgbClr val="40404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ja-JP" altLang="en-US" sz="2000" b="1">
                <a:solidFill>
                  <a:srgbClr val="40404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数字</a:t>
            </a:r>
            <a:r>
              <a:rPr lang="ja-JP" altLang="en-US" sz="2000" b="1" dirty="0">
                <a:solidFill>
                  <a:srgbClr val="40404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の列から参加</a:t>
            </a:r>
            <a:endParaRPr lang="en-US" altLang="ja-JP" sz="2000" b="1" dirty="0">
              <a:solidFill>
                <a:srgbClr val="40404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357179" lvl="1" indent="-357179">
              <a:spcBef>
                <a:spcPts val="0"/>
              </a:spcBef>
              <a:buClr>
                <a:srgbClr val="EA7087"/>
              </a:buClr>
              <a:defRPr/>
            </a:pPr>
            <a:r>
              <a:rPr lang="ja-JP" altLang="en-US" sz="2000" b="1" dirty="0">
                <a:solidFill>
                  <a:srgbClr val="40404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ビデオチャット、テキストチャット、画面共有が可能</a:t>
            </a:r>
            <a:endParaRPr lang="en-US" altLang="ja-JP" sz="2000" b="1" dirty="0">
              <a:solidFill>
                <a:srgbClr val="40404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D817B367-3CD3-4D54-B485-6CC8C9B85917}"/>
              </a:ext>
            </a:extLst>
          </p:cNvPr>
          <p:cNvGrpSpPr/>
          <p:nvPr/>
        </p:nvGrpSpPr>
        <p:grpSpPr>
          <a:xfrm>
            <a:off x="1348759" y="3048512"/>
            <a:ext cx="6446481" cy="2969886"/>
            <a:chOff x="1348759" y="3551898"/>
            <a:chExt cx="6446481" cy="2969885"/>
          </a:xfrm>
        </p:grpSpPr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F9B6F903-0CC6-48D9-9684-26253B60DE37}"/>
                </a:ext>
              </a:extLst>
            </p:cNvPr>
            <p:cNvSpPr/>
            <p:nvPr/>
          </p:nvSpPr>
          <p:spPr>
            <a:xfrm>
              <a:off x="1348759" y="3551898"/>
              <a:ext cx="6446481" cy="296988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502B1B1D-2713-43FF-BBE3-3D706DDF3B29}"/>
                </a:ext>
              </a:extLst>
            </p:cNvPr>
            <p:cNvSpPr/>
            <p:nvPr/>
          </p:nvSpPr>
          <p:spPr>
            <a:xfrm>
              <a:off x="1566212" y="3953395"/>
              <a:ext cx="2429434" cy="1703294"/>
            </a:xfrm>
            <a:prstGeom prst="rect">
              <a:avLst/>
            </a:pr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pic>
          <p:nvPicPr>
            <p:cNvPr id="11" name="図 10" descr="ノートパソコンが置かれている&#10;&#10;中程度の精度で自動的に生成された説明">
              <a:extLst>
                <a:ext uri="{FF2B5EF4-FFF2-40B4-BE49-F238E27FC236}">
                  <a16:creationId xmlns:a16="http://schemas.microsoft.com/office/drawing/2014/main" id="{98A496D6-7CB4-4477-8134-1505B5D504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2662204" y="4225035"/>
              <a:ext cx="942773" cy="942773"/>
            </a:xfrm>
            <a:prstGeom prst="rect">
              <a:avLst/>
            </a:prstGeom>
          </p:spPr>
        </p:pic>
        <p:pic>
          <p:nvPicPr>
            <p:cNvPr id="12" name="グラフィックス 11" descr="自撮り 単色塗りつぶし">
              <a:extLst>
                <a:ext uri="{FF2B5EF4-FFF2-40B4-BE49-F238E27FC236}">
                  <a16:creationId xmlns:a16="http://schemas.microsoft.com/office/drawing/2014/main" id="{FEA9015F-ED52-4545-BC38-4B76DE65012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035144" y="5322552"/>
              <a:ext cx="501176" cy="501176"/>
            </a:xfrm>
            <a:prstGeom prst="rect">
              <a:avLst/>
            </a:prstGeom>
          </p:spPr>
        </p:pic>
        <p:pic>
          <p:nvPicPr>
            <p:cNvPr id="13" name="グラフィックス 12" descr="オフィス ワーカー (男性) 単色塗りつぶし">
              <a:extLst>
                <a:ext uri="{FF2B5EF4-FFF2-40B4-BE49-F238E27FC236}">
                  <a16:creationId xmlns:a16="http://schemas.microsoft.com/office/drawing/2014/main" id="{3ED93ADF-A815-4D88-9E5E-624FDC01776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701273" y="4197924"/>
              <a:ext cx="723647" cy="723647"/>
            </a:xfrm>
            <a:prstGeom prst="rect">
              <a:avLst/>
            </a:prstGeom>
          </p:spPr>
        </p:pic>
        <p:pic>
          <p:nvPicPr>
            <p:cNvPr id="14" name="グラフィックス 13" descr="オフィス ワーカー (女性) 単色塗りつぶし">
              <a:extLst>
                <a:ext uri="{FF2B5EF4-FFF2-40B4-BE49-F238E27FC236}">
                  <a16:creationId xmlns:a16="http://schemas.microsoft.com/office/drawing/2014/main" id="{B9B3AF8B-7FB8-463C-A003-BD7C7B1790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482122" y="4171416"/>
              <a:ext cx="751114" cy="751114"/>
            </a:xfrm>
            <a:prstGeom prst="rect">
              <a:avLst/>
            </a:prstGeom>
          </p:spPr>
        </p:pic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BF3112D5-DE4D-4D0B-8661-D6B1089D4075}"/>
                </a:ext>
              </a:extLst>
            </p:cNvPr>
            <p:cNvSpPr txBox="1"/>
            <p:nvPr/>
          </p:nvSpPr>
          <p:spPr>
            <a:xfrm>
              <a:off x="1673790" y="5158843"/>
              <a:ext cx="22434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dirty="0"/>
                <a:t>神奈川県スキー連盟</a:t>
              </a:r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B2049A7B-4E45-4398-B0F7-EDBDC4537A76}"/>
                </a:ext>
              </a:extLst>
            </p:cNvPr>
            <p:cNvSpPr/>
            <p:nvPr/>
          </p:nvSpPr>
          <p:spPr>
            <a:xfrm>
              <a:off x="5183587" y="3934420"/>
              <a:ext cx="2429434" cy="2363245"/>
            </a:xfrm>
            <a:prstGeom prst="rect">
              <a:avLst/>
            </a:pr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pic>
          <p:nvPicPr>
            <p:cNvPr id="17" name="図 16" descr="ノートパソコンが置かれている&#10;&#10;中程度の精度で自動的に生成された説明">
              <a:extLst>
                <a:ext uri="{FF2B5EF4-FFF2-40B4-BE49-F238E27FC236}">
                  <a16:creationId xmlns:a16="http://schemas.microsoft.com/office/drawing/2014/main" id="{BDDA0C05-7C31-408F-A7D9-96BE44A760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5413676" y="5237047"/>
              <a:ext cx="756760" cy="756760"/>
            </a:xfrm>
            <a:prstGeom prst="rect">
              <a:avLst/>
            </a:prstGeom>
          </p:spPr>
        </p:pic>
        <p:pic>
          <p:nvPicPr>
            <p:cNvPr id="18" name="グラフィックス 17" descr="ユーザー 単色塗りつぶし">
              <a:extLst>
                <a:ext uri="{FF2B5EF4-FFF2-40B4-BE49-F238E27FC236}">
                  <a16:creationId xmlns:a16="http://schemas.microsoft.com/office/drawing/2014/main" id="{A01CF4A1-84FD-44D3-867C-23C907EE0B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810411" y="4246191"/>
              <a:ext cx="942772" cy="942772"/>
            </a:xfrm>
            <a:prstGeom prst="rect">
              <a:avLst/>
            </a:prstGeom>
          </p:spPr>
        </p:pic>
        <p:pic>
          <p:nvPicPr>
            <p:cNvPr id="19" name="グラフィックス 18" descr="UI UX 単色塗りつぶし">
              <a:extLst>
                <a:ext uri="{FF2B5EF4-FFF2-40B4-BE49-F238E27FC236}">
                  <a16:creationId xmlns:a16="http://schemas.microsoft.com/office/drawing/2014/main" id="{731501BD-F857-4C15-B47C-50AD4F1923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6181699" y="4923488"/>
              <a:ext cx="649652" cy="649652"/>
            </a:xfrm>
            <a:prstGeom prst="rect">
              <a:avLst/>
            </a:prstGeom>
          </p:spPr>
        </p:pic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D04B8BCE-584A-44C5-A5ED-69DAFE06EA05}"/>
                </a:ext>
              </a:extLst>
            </p:cNvPr>
            <p:cNvSpPr txBox="1"/>
            <p:nvPr/>
          </p:nvSpPr>
          <p:spPr>
            <a:xfrm>
              <a:off x="5282201" y="5861487"/>
              <a:ext cx="22434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/>
                <a:t>受検生の</a:t>
              </a:r>
              <a:r>
                <a:rPr lang="ja-JP" altLang="en-US" dirty="0"/>
                <a:t>皆さん</a:t>
              </a:r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FBBD4A2C-D67A-4892-8C2D-8D1E054378C6}"/>
                </a:ext>
              </a:extLst>
            </p:cNvPr>
            <p:cNvSpPr txBox="1"/>
            <p:nvPr/>
          </p:nvSpPr>
          <p:spPr>
            <a:xfrm>
              <a:off x="1425075" y="5882167"/>
              <a:ext cx="3065931" cy="415755"/>
            </a:xfrm>
            <a:prstGeom prst="rect">
              <a:avLst/>
            </a:prstGeom>
            <a:ln cap="rnd"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ja-JP" altLang="en-US" sz="1051" dirty="0"/>
                <a:t>神奈川県スキー連盟ホームページに掲載された</a:t>
              </a:r>
              <a:endParaRPr lang="en-US" altLang="ja-JP" sz="1051" dirty="0"/>
            </a:p>
            <a:p>
              <a:pPr algn="ctr"/>
              <a:r>
                <a:rPr lang="ja-JP" altLang="en-US" sz="1051" dirty="0"/>
                <a:t>「</a:t>
              </a:r>
              <a:r>
                <a:rPr lang="en-US" altLang="ja-JP" sz="1051" dirty="0"/>
                <a:t>Zoom</a:t>
              </a:r>
              <a:r>
                <a:rPr lang="ja-JP" altLang="en-US" sz="1051" dirty="0"/>
                <a:t>ミーティング」の</a:t>
              </a:r>
              <a:r>
                <a:rPr lang="en-US" altLang="ja-JP" sz="1051" dirty="0"/>
                <a:t>URL</a:t>
              </a:r>
              <a:r>
                <a:rPr lang="ja-JP" altLang="en-US" sz="1051" dirty="0"/>
                <a:t>を確認して下さい</a:t>
              </a:r>
              <a:endParaRPr lang="en-US" altLang="ja-JP" sz="1051" dirty="0"/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A0E3C298-3826-4FB3-93FE-EF1A38309087}"/>
                </a:ext>
              </a:extLst>
            </p:cNvPr>
            <p:cNvSpPr txBox="1"/>
            <p:nvPr/>
          </p:nvSpPr>
          <p:spPr>
            <a:xfrm>
              <a:off x="1772398" y="3800997"/>
              <a:ext cx="2026025" cy="323165"/>
            </a:xfrm>
            <a:prstGeom prst="rect">
              <a:avLst/>
            </a:prstGeom>
            <a:ln cap="rnd"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ja-JP" altLang="en-US" sz="1500" dirty="0"/>
                <a:t>会議の主催者</a:t>
              </a:r>
              <a:r>
                <a:rPr lang="en-US" altLang="ja-JP" sz="1500" dirty="0"/>
                <a:t>(</a:t>
              </a:r>
              <a:r>
                <a:rPr lang="ja-JP" altLang="en-US" sz="1500" dirty="0"/>
                <a:t>ホスト</a:t>
              </a:r>
              <a:r>
                <a:rPr lang="en-US" altLang="ja-JP" sz="1500" dirty="0"/>
                <a:t>)</a:t>
              </a:r>
              <a:endParaRPr lang="ja-JP" altLang="en-US" sz="1500" dirty="0"/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57E33298-1F8D-460F-993C-E19B8A91C692}"/>
                </a:ext>
              </a:extLst>
            </p:cNvPr>
            <p:cNvSpPr txBox="1"/>
            <p:nvPr/>
          </p:nvSpPr>
          <p:spPr>
            <a:xfrm>
              <a:off x="5406440" y="3800997"/>
              <a:ext cx="2026025" cy="323165"/>
            </a:xfrm>
            <a:prstGeom prst="rect">
              <a:avLst/>
            </a:prstGeom>
            <a:ln cap="rnd"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ja-JP" altLang="en-US" sz="1500"/>
                <a:t>会議の参加者</a:t>
              </a:r>
              <a:r>
                <a:rPr lang="en-US" altLang="ja-JP" sz="1500" dirty="0"/>
                <a:t>(</a:t>
              </a:r>
              <a:r>
                <a:rPr lang="ja-JP" altLang="en-US" sz="1500" dirty="0"/>
                <a:t>ゲスト</a:t>
              </a:r>
              <a:r>
                <a:rPr lang="en-US" altLang="ja-JP" sz="1500" dirty="0"/>
                <a:t>)</a:t>
              </a:r>
              <a:endParaRPr lang="ja-JP" altLang="en-US" sz="1500" dirty="0"/>
            </a:p>
          </p:txBody>
        </p:sp>
        <p:sp>
          <p:nvSpPr>
            <p:cNvPr id="24" name="矢印: ストライプ 23">
              <a:extLst>
                <a:ext uri="{FF2B5EF4-FFF2-40B4-BE49-F238E27FC236}">
                  <a16:creationId xmlns:a16="http://schemas.microsoft.com/office/drawing/2014/main" id="{453DFA7A-B69B-492F-92F2-0EA3272178B5}"/>
                </a:ext>
              </a:extLst>
            </p:cNvPr>
            <p:cNvSpPr/>
            <p:nvPr/>
          </p:nvSpPr>
          <p:spPr>
            <a:xfrm>
              <a:off x="4086915" y="4228146"/>
              <a:ext cx="1031618" cy="1169153"/>
            </a:xfrm>
            <a:prstGeom prst="stripedRightArrow">
              <a:avLst>
                <a:gd name="adj1" fmla="val 56997"/>
                <a:gd name="adj2" fmla="val 4339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EBFD50D-EA74-5336-CC53-146494491C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6552FA-2F40-4A62-A10C-2AF75C7ED1ED}" type="slidenum">
              <a:rPr lang="ja-JP" altLang="en-US" smtClean="0"/>
              <a:pPr/>
              <a:t>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43939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260724" y="555821"/>
            <a:ext cx="8632264" cy="717177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j-cs"/>
              </a:defRPr>
            </a:lvl1pPr>
          </a:lstStyle>
          <a:p>
            <a:pPr>
              <a:defRPr/>
            </a:pPr>
            <a:r>
              <a:rPr lang="en-US" altLang="ja-JP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2.</a:t>
            </a:r>
            <a:r>
              <a:rPr lang="ja-JP" altLang="en-US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動作環境について</a:t>
            </a:r>
            <a:endParaRPr lang="en-US" altLang="ja-JP" sz="3600" b="1" dirty="0">
              <a:solidFill>
                <a:srgbClr val="000000">
                  <a:lumMod val="75000"/>
                  <a:lumOff val="25000"/>
                </a:srgb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C4ED2181-75A2-4ACB-B7E3-955696DE8E41}"/>
              </a:ext>
            </a:extLst>
          </p:cNvPr>
          <p:cNvSpPr txBox="1">
            <a:spLocks/>
          </p:cNvSpPr>
          <p:nvPr/>
        </p:nvSpPr>
        <p:spPr>
          <a:xfrm>
            <a:off x="739687" y="4482070"/>
            <a:ext cx="7709588" cy="1015663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marL="363538" indent="-363538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3"/>
              </a:buBlip>
              <a:defRPr kumimoji="1" lang="ja-JP" altLang="en-US" sz="2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11200" indent="-347663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3"/>
              </a:buBlip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2pPr>
            <a:lvl3pPr marL="987425" indent="-276225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3"/>
              </a:buBlip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3pPr>
            <a:lvl4pPr marL="1262063" indent="-187325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3"/>
              </a:buBlip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3"/>
              </a:buBlip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buClr>
                <a:srgbClr val="EA7087"/>
              </a:buClr>
              <a:buNone/>
              <a:defRPr/>
            </a:pPr>
            <a:r>
              <a:rPr lang="ja-JP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不明な点</a:t>
            </a:r>
            <a:r>
              <a:rPr lang="ja-JP" altLang="en-US" sz="2000" b="1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がございましたら</a:t>
            </a:r>
            <a:endParaRPr lang="en-US" altLang="ja-JP" sz="2000" b="1" strike="sngStrike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lvl="1" indent="0">
              <a:spcBef>
                <a:spcPts val="0"/>
              </a:spcBef>
              <a:buClr>
                <a:srgbClr val="EA7087"/>
              </a:buClr>
              <a:buNone/>
              <a:defRPr/>
            </a:pPr>
            <a:r>
              <a:rPr lang="ja-JP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以下</a:t>
            </a:r>
            <a:r>
              <a:rPr lang="en-US" altLang="ja-JP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URL</a:t>
            </a:r>
            <a:r>
              <a:rPr lang="ja-JP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から</a:t>
            </a:r>
            <a:r>
              <a:rPr lang="en-US" altLang="ja-JP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Zoom</a:t>
            </a:r>
            <a:r>
              <a:rPr lang="ja-JP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ヘルプセンターを</a:t>
            </a:r>
            <a:r>
              <a:rPr lang="ja-JP" altLang="en-US" sz="2000" b="1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ご確認ください</a:t>
            </a:r>
            <a:r>
              <a:rPr lang="en-US" altLang="ja-JP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	</a:t>
            </a:r>
          </a:p>
          <a:p>
            <a:pPr marL="0" lvl="1" indent="0">
              <a:spcBef>
                <a:spcPts val="0"/>
              </a:spcBef>
              <a:buClr>
                <a:srgbClr val="EA7087"/>
              </a:buClr>
              <a:buNone/>
              <a:defRPr/>
            </a:pPr>
            <a:r>
              <a:rPr lang="en-US" altLang="ja-JP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hlinkClick r:id="rId4"/>
              </a:rPr>
              <a:t>https://support.zoom.us/hc/ja</a:t>
            </a:r>
            <a:endParaRPr lang="en-US" altLang="ja-JP" sz="2000" b="1" dirty="0">
              <a:solidFill>
                <a:srgbClr val="000000">
                  <a:lumMod val="75000"/>
                  <a:lumOff val="25000"/>
                </a:srgb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5815217"/>
              </p:ext>
            </p:extLst>
          </p:nvPr>
        </p:nvGraphicFramePr>
        <p:xfrm>
          <a:off x="739687" y="1442412"/>
          <a:ext cx="7709588" cy="26670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25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8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672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OS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macOS X と</a:t>
                      </a:r>
                      <a:r>
                        <a:rPr lang="ja-JP" altLang="en-US" sz="1600" u="none" strike="noStrike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</a:t>
                      </a:r>
                      <a:r>
                        <a:rPr lang="en-US" altLang="ja-JP" sz="16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macOS X(</a:t>
                      </a: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10.10)</a:t>
                      </a:r>
                      <a:r>
                        <a:rPr lang="ja-JP" altLang="en-US" sz="1600" u="none" strike="noStrike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以降</a:t>
                      </a:r>
                      <a:endParaRPr lang="ja-JP" alt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72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Windows 11,10,8,7</a:t>
                      </a:r>
                      <a:endParaRPr lang="ja-JP" alt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72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600" u="none" strike="noStrike">
                          <a:solidFill>
                            <a:schemeClr val="bg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タブレット</a:t>
                      </a:r>
                      <a:r>
                        <a:rPr lang="en-US" altLang="ja-JP" sz="1600" u="none" strike="noStrike" dirty="0">
                          <a:solidFill>
                            <a:schemeClr val="bg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</a:t>
                      </a:r>
                      <a:r>
                        <a:rPr lang="ja-JP" altLang="en-US" sz="1600" u="none" strike="noStrike">
                          <a:solidFill>
                            <a:schemeClr val="bg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および</a:t>
                      </a:r>
                      <a:r>
                        <a:rPr lang="en-US" altLang="ja-JP" sz="1600" u="none" strike="noStrike" dirty="0">
                          <a:solidFill>
                            <a:schemeClr val="bg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</a:t>
                      </a:r>
                      <a:r>
                        <a:rPr lang="ja-JP" altLang="en-US" sz="1600" u="none" strike="noStrike">
                          <a:solidFill>
                            <a:schemeClr val="bg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モバイルデバイス</a:t>
                      </a:r>
                      <a:endParaRPr lang="ja-JP" alt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iOS と Android</a:t>
                      </a:r>
                      <a:r>
                        <a:rPr lang="ja-JP" altLang="en-US" sz="1600" u="none" strike="noStrike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</a:t>
                      </a: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デバイス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72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Win8.1以降のSurface PRO 2 以降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341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ブラウザ</a:t>
                      </a:r>
                      <a:endParaRPr lang="ja-JP" alt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Windows： Edge、 Firefox、 Chrome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672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macOS： Safari、 Firefox、 Chrome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38B6D1D-0626-1D03-1DB4-012BDB1E87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6552FA-2F40-4A62-A10C-2AF75C7ED1ED}" type="slidenum">
              <a:rPr lang="ja-JP" altLang="en-US" smtClean="0"/>
              <a:pPr/>
              <a:t>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91192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260724" y="555821"/>
            <a:ext cx="8632264" cy="717177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j-cs"/>
              </a:defRPr>
            </a:lvl1pPr>
          </a:lstStyle>
          <a:p>
            <a:pPr lvl="0">
              <a:defRPr/>
            </a:pPr>
            <a:r>
              <a:rPr lang="en-US" altLang="ja-JP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3.</a:t>
            </a:r>
            <a:r>
              <a:rPr lang="ja-JP" altLang="en-US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接続</a:t>
            </a:r>
            <a:r>
              <a:rPr lang="ja-JP" altLang="en-US" sz="3600" b="1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方法 アプリで接続 </a:t>
            </a:r>
            <a:r>
              <a:rPr lang="en-US" altLang="ja-JP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(1/6)</a:t>
            </a:r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C4ED2181-75A2-4ACB-B7E3-955696DE8E41}"/>
              </a:ext>
            </a:extLst>
          </p:cNvPr>
          <p:cNvSpPr txBox="1">
            <a:spLocks/>
          </p:cNvSpPr>
          <p:nvPr/>
        </p:nvSpPr>
        <p:spPr>
          <a:xfrm>
            <a:off x="534812" y="1285958"/>
            <a:ext cx="8510415" cy="707886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marL="363538" indent="-363538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3"/>
              </a:buBlip>
              <a:defRPr kumimoji="1" lang="ja-JP" altLang="en-US" sz="2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11200" indent="-347663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3"/>
              </a:buBlip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2pPr>
            <a:lvl3pPr marL="987425" indent="-276225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3"/>
              </a:buBlip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3pPr>
            <a:lvl4pPr marL="1262063" indent="-187325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3"/>
              </a:buBlip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3"/>
              </a:buBlip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buClr>
                <a:srgbClr val="EA7087"/>
              </a:buClr>
              <a:buNone/>
              <a:defRPr/>
            </a:pPr>
            <a:r>
              <a:rPr lang="ja-JP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①　</a:t>
            </a:r>
            <a:r>
              <a:rPr lang="en-US" altLang="ja-JP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SAK</a:t>
            </a:r>
            <a:r>
              <a:rPr lang="ja-JP" altLang="en-US" sz="2000" b="1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ホームページに</a:t>
            </a:r>
            <a:r>
              <a:rPr lang="en-US" altLang="ja-JP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Zoom</a:t>
            </a:r>
            <a:r>
              <a:rPr lang="ja-JP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ミーティングの案内が</a:t>
            </a:r>
            <a:r>
              <a:rPr lang="ja-JP" altLang="en-US" sz="2000" b="1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掲載されます</a:t>
            </a:r>
            <a:endParaRPr lang="en-US" altLang="ja-JP" sz="2000" b="1" dirty="0">
              <a:solidFill>
                <a:srgbClr val="000000">
                  <a:lumMod val="75000"/>
                  <a:lumOff val="25000"/>
                </a:srgb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lvl="1" indent="0">
              <a:spcBef>
                <a:spcPts val="0"/>
              </a:spcBef>
              <a:buClr>
                <a:srgbClr val="EA7087"/>
              </a:buClr>
              <a:buNone/>
              <a:defRPr/>
            </a:pPr>
            <a:r>
              <a:rPr lang="ja-JP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 　掲載</a:t>
            </a:r>
            <a:r>
              <a:rPr lang="ja-JP" altLang="en-US" sz="2000" b="1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されている対象</a:t>
            </a:r>
            <a:r>
              <a:rPr lang="en-US" altLang="ja-JP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URL</a:t>
            </a:r>
            <a:r>
              <a:rPr lang="ja-JP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へアクセス</a:t>
            </a:r>
            <a:r>
              <a:rPr lang="ja-JP" altLang="en-US" sz="2000" b="1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してください</a:t>
            </a:r>
            <a:endParaRPr lang="en-US" altLang="ja-JP" sz="2000" b="1" dirty="0">
              <a:solidFill>
                <a:srgbClr val="000000">
                  <a:lumMod val="75000"/>
                  <a:lumOff val="25000"/>
                </a:srgb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" name="角丸四角形 1"/>
          <p:cNvSpPr/>
          <p:nvPr/>
        </p:nvSpPr>
        <p:spPr>
          <a:xfrm>
            <a:off x="373402" y="2252122"/>
            <a:ext cx="8397195" cy="22210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/>
              <a:t>（例）トピック</a:t>
            </a:r>
            <a:r>
              <a:rPr lang="en-US" altLang="ja-JP" dirty="0"/>
              <a:t>: SAK</a:t>
            </a:r>
            <a:r>
              <a:rPr lang="en-US" altLang="ja-JP" dirty="0">
                <a:solidFill>
                  <a:schemeClr val="bg1"/>
                </a:solidFill>
              </a:rPr>
              <a:t>20**</a:t>
            </a:r>
            <a:r>
              <a:rPr lang="ja-JP" altLang="en-US">
                <a:solidFill>
                  <a:schemeClr val="bg1"/>
                </a:solidFill>
              </a:rPr>
              <a:t>年度</a:t>
            </a:r>
            <a:r>
              <a:rPr lang="ja-JP" altLang="en-US" dirty="0">
                <a:solidFill>
                  <a:schemeClr val="bg1"/>
                </a:solidFill>
              </a:rPr>
              <a:t>スキー指導者養成講習理論</a:t>
            </a:r>
            <a:br>
              <a:rPr lang="ja-JP" altLang="en-US" dirty="0">
                <a:solidFill>
                  <a:schemeClr val="bg1"/>
                </a:solidFill>
              </a:rPr>
            </a:br>
            <a:r>
              <a:rPr lang="ja-JP" altLang="en-US" dirty="0">
                <a:solidFill>
                  <a:schemeClr val="bg1"/>
                </a:solidFill>
              </a:rPr>
              <a:t>時間</a:t>
            </a:r>
            <a:r>
              <a:rPr lang="en-US" altLang="ja-JP" dirty="0">
                <a:solidFill>
                  <a:schemeClr val="bg1"/>
                </a:solidFill>
              </a:rPr>
              <a:t>: 20**</a:t>
            </a:r>
            <a:r>
              <a:rPr lang="ja-JP" altLang="en-US">
                <a:solidFill>
                  <a:schemeClr val="bg1"/>
                </a:solidFill>
              </a:rPr>
              <a:t>年</a:t>
            </a:r>
            <a:r>
              <a:rPr lang="en-US" altLang="ja-JP" dirty="0">
                <a:solidFill>
                  <a:schemeClr val="bg1"/>
                </a:solidFill>
              </a:rPr>
              <a:t>**</a:t>
            </a:r>
            <a:r>
              <a:rPr lang="ja-JP" altLang="en-US" dirty="0">
                <a:solidFill>
                  <a:schemeClr val="bg1"/>
                </a:solidFill>
              </a:rPr>
              <a:t>月*</a:t>
            </a:r>
            <a:r>
              <a:rPr lang="ja-JP" altLang="en-US" dirty="0"/>
              <a:t>*日 </a:t>
            </a:r>
            <a:r>
              <a:rPr lang="en-US" altLang="ja-JP" dirty="0"/>
              <a:t>08:30 PM </a:t>
            </a:r>
            <a:r>
              <a:rPr lang="ja-JP" altLang="en-US" dirty="0"/>
              <a:t>大阪、札幌、東京</a:t>
            </a:r>
            <a:br>
              <a:rPr lang="ja-JP" altLang="en-US" dirty="0"/>
            </a:br>
            <a:br>
              <a:rPr lang="ja-JP" altLang="en-US" dirty="0"/>
            </a:br>
            <a:r>
              <a:rPr lang="en-US" altLang="ja-JP" dirty="0"/>
              <a:t>Zoom</a:t>
            </a:r>
            <a:r>
              <a:rPr lang="ja-JP" altLang="en-US" dirty="0"/>
              <a:t>ミーティングに参加する</a:t>
            </a:r>
            <a:br>
              <a:rPr lang="ja-JP" altLang="en-US"/>
            </a:br>
            <a:r>
              <a:rPr lang="en" altLang="ja-JP" dirty="0"/>
              <a:t>https://us02web.zoom.us/j/xxxxxxxxxxx?pwd=xyz1xyz2xyz3xyz4xyz5xyz6</a:t>
            </a:r>
            <a:br>
              <a:rPr lang="en" altLang="ja-JP" dirty="0"/>
            </a:br>
            <a:br>
              <a:rPr lang="en" altLang="ja-JP" dirty="0"/>
            </a:br>
            <a:br>
              <a:rPr lang="ja-JP" altLang="en-US" dirty="0"/>
            </a:b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強調線吹き出し 2 (枠付き) 9"/>
          <p:cNvSpPr/>
          <p:nvPr/>
        </p:nvSpPr>
        <p:spPr>
          <a:xfrm>
            <a:off x="6903395" y="4822484"/>
            <a:ext cx="1812616" cy="784928"/>
          </a:xfrm>
          <a:prstGeom prst="accentBorderCallout2">
            <a:avLst>
              <a:gd name="adj1" fmla="val 49843"/>
              <a:gd name="adj2" fmla="val -12366"/>
              <a:gd name="adj3" fmla="val 50650"/>
              <a:gd name="adj4" fmla="val -62161"/>
              <a:gd name="adj5" fmla="val -89183"/>
              <a:gd name="adj6" fmla="val -133615"/>
            </a:avLst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16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ミーティング毎に</a:t>
            </a:r>
            <a:r>
              <a:rPr lang="en-US" altLang="ja-JP" sz="16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ID</a:t>
            </a:r>
            <a:r>
              <a:rPr lang="ja-JP" altLang="en-US" sz="16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が変わります</a:t>
            </a:r>
          </a:p>
        </p:txBody>
      </p:sp>
      <p:cxnSp>
        <p:nvCxnSpPr>
          <p:cNvPr id="7" name="直線コネクタ 6"/>
          <p:cNvCxnSpPr>
            <a:cxnSpLocks/>
          </p:cNvCxnSpPr>
          <p:nvPr/>
        </p:nvCxnSpPr>
        <p:spPr>
          <a:xfrm>
            <a:off x="803083" y="3993544"/>
            <a:ext cx="7560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8C5BA74-B65F-6D8C-5685-FB8E2411C5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6552FA-2F40-4A62-A10C-2AF75C7ED1ED}" type="slidenum">
              <a:rPr lang="ja-JP" altLang="en-US" smtClean="0"/>
              <a:pPr/>
              <a:t>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94662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528" y="2093089"/>
            <a:ext cx="7828659" cy="3321933"/>
          </a:xfrm>
          <a:prstGeom prst="rect">
            <a:avLst/>
          </a:prstGeom>
        </p:spPr>
      </p:pic>
      <p:sp>
        <p:nvSpPr>
          <p:cNvPr id="4" name="タイトル 1"/>
          <p:cNvSpPr txBox="1">
            <a:spLocks/>
          </p:cNvSpPr>
          <p:nvPr/>
        </p:nvSpPr>
        <p:spPr>
          <a:xfrm>
            <a:off x="260724" y="555821"/>
            <a:ext cx="8632264" cy="717177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j-cs"/>
              </a:defRPr>
            </a:lvl1pPr>
          </a:lstStyle>
          <a:p>
            <a:pPr lvl="0">
              <a:defRPr/>
            </a:pPr>
            <a:r>
              <a:rPr lang="en-US" altLang="ja-JP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3. </a:t>
            </a:r>
            <a:r>
              <a:rPr lang="ja-JP" altLang="en-US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接続</a:t>
            </a:r>
            <a:r>
              <a:rPr lang="ja-JP" altLang="en-US" sz="3600" b="1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方法 アプリで接続 </a:t>
            </a:r>
            <a:r>
              <a:rPr lang="en-US" altLang="ja-JP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(2/6)</a:t>
            </a:r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C4ED2181-75A2-4ACB-B7E3-955696DE8E41}"/>
              </a:ext>
            </a:extLst>
          </p:cNvPr>
          <p:cNvSpPr txBox="1">
            <a:spLocks/>
          </p:cNvSpPr>
          <p:nvPr/>
        </p:nvSpPr>
        <p:spPr>
          <a:xfrm>
            <a:off x="536160" y="1263508"/>
            <a:ext cx="8510415" cy="707886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marL="363538" indent="-363538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4"/>
              </a:buBlip>
              <a:defRPr kumimoji="1" lang="ja-JP" altLang="en-US" sz="2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11200" indent="-347663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4"/>
              </a:buBlip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2pPr>
            <a:lvl3pPr marL="987425" indent="-276225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4"/>
              </a:buBlip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3pPr>
            <a:lvl4pPr marL="1262063" indent="-187325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4"/>
              </a:buBlip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4"/>
              </a:buBlip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buClr>
                <a:srgbClr val="EA7087"/>
              </a:buClr>
              <a:buNone/>
              <a:defRPr/>
            </a:pPr>
            <a:r>
              <a:rPr lang="ja-JP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②　ブラウザへ</a:t>
            </a:r>
            <a:r>
              <a:rPr lang="en-US" altLang="ja-JP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URL</a:t>
            </a:r>
            <a:r>
              <a:rPr lang="ja-JP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入力後、自動的に</a:t>
            </a:r>
            <a:r>
              <a:rPr lang="en-US" altLang="ja-JP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Zoom</a:t>
            </a:r>
            <a:r>
              <a:rPr lang="ja-JP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アプリが</a:t>
            </a:r>
            <a:r>
              <a:rPr lang="ja-JP" altLang="en-US" sz="2000" b="1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ダウンロードされます</a:t>
            </a:r>
            <a:br>
              <a:rPr lang="en-US" altLang="ja-JP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ja-JP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 画面の指示</a:t>
            </a:r>
            <a:r>
              <a:rPr lang="ja-JP" altLang="en-US" sz="2000" b="1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に従いインストール</a:t>
            </a:r>
            <a:r>
              <a:rPr lang="ja-JP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してください（</a:t>
            </a:r>
            <a:r>
              <a:rPr lang="ja-JP" altLang="en-US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インストールは初回限りです</a:t>
            </a:r>
            <a:r>
              <a:rPr lang="ja-JP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lang="en-US" altLang="ja-JP" sz="2000" b="1" dirty="0">
              <a:solidFill>
                <a:srgbClr val="000000">
                  <a:lumMod val="75000"/>
                  <a:lumOff val="25000"/>
                </a:srgb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165876" y="3921219"/>
            <a:ext cx="2821963" cy="417471"/>
          </a:xfrm>
          <a:prstGeom prst="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9" name="強調線吹き出し 2 (枠付き) 8"/>
          <p:cNvSpPr/>
          <p:nvPr/>
        </p:nvSpPr>
        <p:spPr>
          <a:xfrm>
            <a:off x="5320130" y="5616347"/>
            <a:ext cx="2520020" cy="477996"/>
          </a:xfrm>
          <a:prstGeom prst="accentBorderCallout2">
            <a:avLst>
              <a:gd name="adj1" fmla="val 60749"/>
              <a:gd name="adj2" fmla="val -9734"/>
              <a:gd name="adj3" fmla="val 63213"/>
              <a:gd name="adj4" fmla="val -52155"/>
              <a:gd name="adj5" fmla="val -262186"/>
              <a:gd name="adj6" fmla="val -50493"/>
            </a:avLst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6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画面に指示が表示されます。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63CE9F8-0597-931A-2B83-8501C80EC3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6552FA-2F40-4A62-A10C-2AF75C7ED1ED}" type="slidenum">
              <a:rPr lang="ja-JP" altLang="en-US" smtClean="0"/>
              <a:pPr/>
              <a:t>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59524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091" y="2017792"/>
            <a:ext cx="6385063" cy="4308539"/>
          </a:xfrm>
          <a:prstGeom prst="rect">
            <a:avLst/>
          </a:prstGeom>
        </p:spPr>
      </p:pic>
      <p:sp>
        <p:nvSpPr>
          <p:cNvPr id="4" name="タイトル 1"/>
          <p:cNvSpPr txBox="1">
            <a:spLocks/>
          </p:cNvSpPr>
          <p:nvPr/>
        </p:nvSpPr>
        <p:spPr>
          <a:xfrm>
            <a:off x="260724" y="555821"/>
            <a:ext cx="8632264" cy="717177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j-cs"/>
              </a:defRPr>
            </a:lvl1pPr>
          </a:lstStyle>
          <a:p>
            <a:pPr lvl="0">
              <a:defRPr/>
            </a:pPr>
            <a:r>
              <a:rPr lang="en-US" altLang="ja-JP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3. </a:t>
            </a:r>
            <a:r>
              <a:rPr lang="ja-JP" altLang="en-US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接続</a:t>
            </a:r>
            <a:r>
              <a:rPr lang="ja-JP" altLang="en-US" sz="3600" b="1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方法 アプリで接続 </a:t>
            </a:r>
            <a:r>
              <a:rPr lang="en-US" altLang="ja-JP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(3/6)</a:t>
            </a:r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C4ED2181-75A2-4ACB-B7E3-955696DE8E41}"/>
              </a:ext>
            </a:extLst>
          </p:cNvPr>
          <p:cNvSpPr txBox="1">
            <a:spLocks/>
          </p:cNvSpPr>
          <p:nvPr/>
        </p:nvSpPr>
        <p:spPr>
          <a:xfrm>
            <a:off x="536160" y="1263508"/>
            <a:ext cx="8510415" cy="707886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marL="363538" indent="-363538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4"/>
              </a:buBlip>
              <a:defRPr kumimoji="1" lang="ja-JP" altLang="en-US" sz="2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11200" indent="-347663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4"/>
              </a:buBlip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2pPr>
            <a:lvl3pPr marL="987425" indent="-276225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4"/>
              </a:buBlip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3pPr>
            <a:lvl4pPr marL="1262063" indent="-187325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4"/>
              </a:buBlip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4"/>
              </a:buBlip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buClr>
                <a:srgbClr val="EA7087"/>
              </a:buClr>
              <a:buNone/>
              <a:defRPr/>
            </a:pPr>
            <a:r>
              <a:rPr lang="ja-JP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②　ブラウザへ</a:t>
            </a:r>
            <a:r>
              <a:rPr lang="en-US" altLang="ja-JP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URL</a:t>
            </a:r>
            <a:r>
              <a:rPr lang="ja-JP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入力後、自動的に</a:t>
            </a:r>
            <a:r>
              <a:rPr lang="en-US" altLang="ja-JP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Zoom</a:t>
            </a:r>
            <a:r>
              <a:rPr lang="ja-JP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アプリが</a:t>
            </a:r>
            <a:r>
              <a:rPr lang="ja-JP" altLang="en-US" sz="2000" b="1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ダウンロードされます</a:t>
            </a:r>
            <a:br>
              <a:rPr lang="en-US" altLang="ja-JP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ja-JP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 画面の指示</a:t>
            </a:r>
            <a:r>
              <a:rPr lang="ja-JP" altLang="en-US" sz="2000" b="1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に従いインストール</a:t>
            </a:r>
            <a:r>
              <a:rPr lang="ja-JP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してください（</a:t>
            </a:r>
            <a:r>
              <a:rPr lang="ja-JP" altLang="en-US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インストールは初回限りです</a:t>
            </a:r>
            <a:r>
              <a:rPr lang="ja-JP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lang="en-US" altLang="ja-JP" sz="2000" b="1" dirty="0">
              <a:solidFill>
                <a:srgbClr val="000000">
                  <a:lumMod val="75000"/>
                  <a:lumOff val="25000"/>
                </a:srgb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303854" y="5470499"/>
            <a:ext cx="2520019" cy="855832"/>
          </a:xfrm>
          <a:prstGeom prst="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9" name="強調線吹き出し 2 (枠付き) 8"/>
          <p:cNvSpPr/>
          <p:nvPr/>
        </p:nvSpPr>
        <p:spPr>
          <a:xfrm>
            <a:off x="5471373" y="5792157"/>
            <a:ext cx="2520020" cy="477996"/>
          </a:xfrm>
          <a:prstGeom prst="accentBorderCallout2">
            <a:avLst>
              <a:gd name="adj1" fmla="val 60749"/>
              <a:gd name="adj2" fmla="val -9734"/>
              <a:gd name="adj3" fmla="val 63213"/>
              <a:gd name="adj4" fmla="val -52155"/>
              <a:gd name="adj5" fmla="val 40925"/>
              <a:gd name="adj6" fmla="val -63929"/>
            </a:avLst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6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画面に指示が表示されます。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1654D80-7C52-E1DB-8156-925A465821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6552FA-2F40-4A62-A10C-2AF75C7ED1ED}" type="slidenum">
              <a:rPr lang="ja-JP" altLang="en-US" smtClean="0"/>
              <a:pPr/>
              <a:t>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73263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260724" y="555821"/>
            <a:ext cx="8632264" cy="717177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j-cs"/>
              </a:defRPr>
            </a:lvl1pPr>
          </a:lstStyle>
          <a:p>
            <a:pPr lvl="0">
              <a:defRPr/>
            </a:pPr>
            <a:r>
              <a:rPr lang="en-US" altLang="ja-JP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3. </a:t>
            </a:r>
            <a:r>
              <a:rPr lang="ja-JP" altLang="en-US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接続</a:t>
            </a:r>
            <a:r>
              <a:rPr lang="ja-JP" altLang="en-US" sz="3600" b="1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方法 アプリで接続 </a:t>
            </a:r>
            <a:r>
              <a:rPr lang="en-US" altLang="ja-JP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(4/6)</a:t>
            </a:r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C4ED2181-75A2-4ACB-B7E3-955696DE8E41}"/>
              </a:ext>
            </a:extLst>
          </p:cNvPr>
          <p:cNvSpPr txBox="1">
            <a:spLocks/>
          </p:cNvSpPr>
          <p:nvPr/>
        </p:nvSpPr>
        <p:spPr>
          <a:xfrm>
            <a:off x="534812" y="1285964"/>
            <a:ext cx="8510415" cy="1631216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marL="363538" indent="-363538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3"/>
              </a:buBlip>
              <a:defRPr kumimoji="1" lang="ja-JP" altLang="en-US" sz="2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11200" indent="-347663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3"/>
              </a:buBlip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2pPr>
            <a:lvl3pPr marL="987425" indent="-276225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3"/>
              </a:buBlip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3pPr>
            <a:lvl4pPr marL="1262063" indent="-187325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3"/>
              </a:buBlip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3"/>
              </a:buBlip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buClr>
                <a:srgbClr val="EA7087"/>
              </a:buClr>
              <a:buNone/>
              <a:defRPr/>
            </a:pPr>
            <a:r>
              <a:rPr lang="ja-JP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③　名前の入力</a:t>
            </a:r>
            <a:r>
              <a:rPr lang="ja-JP" altLang="en-US" sz="2000" b="1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を求められます</a:t>
            </a:r>
            <a:br>
              <a:rPr lang="en-US" altLang="ja-JP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ja-JP" altLang="en-US" sz="2000" b="1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 初期値</a:t>
            </a:r>
            <a:r>
              <a:rPr lang="ja-JP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では現在</a:t>
            </a:r>
            <a:r>
              <a:rPr lang="en-US" altLang="ja-JP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PC</a:t>
            </a:r>
            <a:r>
              <a:rPr lang="ja-JP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にログイン</a:t>
            </a:r>
            <a:r>
              <a:rPr lang="ja-JP" altLang="en-US" sz="2000" b="1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しているアカウント</a:t>
            </a:r>
            <a:r>
              <a:rPr lang="ja-JP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が入力されて</a:t>
            </a:r>
            <a:r>
              <a:rPr lang="ja-JP" altLang="en-US" sz="2000" b="1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いますので</a:t>
            </a:r>
            <a:endParaRPr lang="en-US" altLang="ja-JP" sz="2000" b="1" dirty="0">
              <a:solidFill>
                <a:srgbClr val="000000">
                  <a:lumMod val="75000"/>
                  <a:lumOff val="25000"/>
                </a:srgb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lvl="1" indent="0">
              <a:spcBef>
                <a:spcPts val="0"/>
              </a:spcBef>
              <a:buClr>
                <a:srgbClr val="EA7087"/>
              </a:buClr>
              <a:buNone/>
              <a:defRPr/>
            </a:pPr>
            <a:r>
              <a:rPr lang="ja-JP" altLang="en-US" sz="2000" b="1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 </a:t>
            </a:r>
            <a:r>
              <a:rPr lang="ja-JP" altLang="en-US" sz="2000" b="1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</a:t>
            </a:r>
            <a:r>
              <a:rPr lang="ja-JP" altLang="en-US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氏名</a:t>
            </a:r>
            <a:r>
              <a:rPr lang="en-US" altLang="ja-JP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_</a:t>
            </a:r>
            <a:r>
              <a:rPr lang="ja-JP" altLang="en-US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クラブ名」</a:t>
            </a:r>
            <a:r>
              <a:rPr lang="ja-JP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に変更</a:t>
            </a:r>
            <a:r>
              <a:rPr lang="ja-JP" altLang="en-US" sz="2000" b="1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してください </a:t>
            </a:r>
            <a:endParaRPr lang="en-US" altLang="ja-JP" sz="2000" b="1" dirty="0">
              <a:solidFill>
                <a:srgbClr val="000000">
                  <a:lumMod val="75000"/>
                  <a:lumOff val="25000"/>
                </a:srgb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lvl="1" indent="0">
              <a:spcBef>
                <a:spcPts val="0"/>
              </a:spcBef>
              <a:buClr>
                <a:srgbClr val="EA7087"/>
              </a:buClr>
              <a:buNone/>
              <a:defRPr/>
            </a:pPr>
            <a:r>
              <a:rPr lang="en-US" altLang="ja-JP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ja-JP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</a:t>
            </a:r>
            <a:r>
              <a:rPr lang="en-US" altLang="ja-JP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入力した名前はミーティング参加者にも</a:t>
            </a:r>
            <a:r>
              <a:rPr lang="ja-JP" altLang="en-US" sz="2000" b="1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表示されます</a:t>
            </a:r>
            <a:endParaRPr lang="en-US" altLang="ja-JP" sz="2000" b="1" dirty="0">
              <a:solidFill>
                <a:srgbClr val="000000">
                  <a:lumMod val="75000"/>
                  <a:lumOff val="25000"/>
                </a:srgb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lvl="1" indent="0">
              <a:spcBef>
                <a:spcPts val="0"/>
              </a:spcBef>
              <a:buClr>
                <a:srgbClr val="EA7087"/>
              </a:buClr>
              <a:buNone/>
              <a:defRPr/>
            </a:pPr>
            <a:r>
              <a:rPr lang="ja-JP" altLang="en-US" sz="2000" b="1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</a:t>
            </a:r>
            <a:endParaRPr lang="en-US" altLang="ja-JP" sz="20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4"/>
          <a:srcRect l="48645" t="37296" r="18367" b="14447"/>
          <a:stretch/>
        </p:blipFill>
        <p:spPr>
          <a:xfrm>
            <a:off x="2888779" y="2730648"/>
            <a:ext cx="3802480" cy="2955949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3103563" y="3784843"/>
            <a:ext cx="3373439" cy="499465"/>
          </a:xfrm>
          <a:prstGeom prst="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4132357" y="5017682"/>
            <a:ext cx="1303244" cy="368319"/>
          </a:xfrm>
          <a:prstGeom prst="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1" name="強調線吹き出し 2 (枠付き) 10"/>
          <p:cNvSpPr/>
          <p:nvPr/>
        </p:nvSpPr>
        <p:spPr>
          <a:xfrm>
            <a:off x="789763" y="5615029"/>
            <a:ext cx="2771000" cy="610852"/>
          </a:xfrm>
          <a:prstGeom prst="accentBorderCallout2">
            <a:avLst>
              <a:gd name="adj1" fmla="val 49430"/>
              <a:gd name="adj2" fmla="val 104864"/>
              <a:gd name="adj3" fmla="val 43808"/>
              <a:gd name="adj4" fmla="val 132755"/>
              <a:gd name="adj5" fmla="val -31538"/>
              <a:gd name="adj6" fmla="val 141284"/>
            </a:avLst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6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名前を変更後、「ミーティングに参加」をクリックします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EA217D1-1646-AE36-6849-D70C5AC533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6552FA-2F40-4A62-A10C-2AF75C7ED1ED}" type="slidenum">
              <a:rPr lang="ja-JP" altLang="en-US" smtClean="0"/>
              <a:pPr/>
              <a:t>8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68829912"/>
      </p:ext>
    </p:extLst>
  </p:cSld>
  <p:clrMapOvr>
    <a:masterClrMapping/>
  </p:clrMapOvr>
</p:sld>
</file>

<file path=ppt/theme/theme1.xml><?xml version="1.0" encoding="utf-8"?>
<a:theme xmlns:a="http://schemas.openxmlformats.org/drawingml/2006/main" name="タイトル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Web会議ソフト参加者向け操作説明資料_rev0.X_今井改変</Template>
  <TotalTime>759</TotalTime>
  <Words>1189</Words>
  <Application>Microsoft Macintosh PowerPoint</Application>
  <PresentationFormat>画面に合わせる (4:3)</PresentationFormat>
  <Paragraphs>186</Paragraphs>
  <Slides>22</Slides>
  <Notes>18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29" baseType="lpstr">
      <vt:lpstr>Meiryo UI</vt:lpstr>
      <vt:lpstr>メイリオ</vt:lpstr>
      <vt:lpstr>Arial</vt:lpstr>
      <vt:lpstr>Calibri</vt:lpstr>
      <vt:lpstr>Times New Roman</vt:lpstr>
      <vt:lpstr>Wingdings</vt:lpstr>
      <vt:lpstr>タイトル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subject/>
  <dc:creator>岡本 洋一</dc:creator>
  <dc:description/>
  <cp:lastModifiedBy>NANAMI SHIMAMURA</cp:lastModifiedBy>
  <cp:revision>26</cp:revision>
  <cp:lastPrinted>2023-09-21T07:23:49Z</cp:lastPrinted>
  <dcterms:created xsi:type="dcterms:W3CDTF">2019-07-08T01:08:01Z</dcterms:created>
  <dcterms:modified xsi:type="dcterms:W3CDTF">2024-09-06T00:27:54Z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32</vt:i4>
  </property>
  <property fmtid="{D5CDD505-2E9C-101B-9397-08002B2CF9AE}" pid="8" name="PresentationFormat">
    <vt:lpwstr>画面に合わせる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32</vt:i4>
  </property>
</Properties>
</file>